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4"/>
    <p:sldMasterId id="2147483715" r:id="rId5"/>
  </p:sldMasterIdLst>
  <p:notesMasterIdLst>
    <p:notesMasterId r:id="rId33"/>
  </p:notesMasterIdLst>
  <p:sldIdLst>
    <p:sldId id="301" r:id="rId6"/>
    <p:sldId id="277" r:id="rId7"/>
    <p:sldId id="275" r:id="rId8"/>
    <p:sldId id="276" r:id="rId9"/>
    <p:sldId id="278" r:id="rId10"/>
    <p:sldId id="286" r:id="rId11"/>
    <p:sldId id="298" r:id="rId12"/>
    <p:sldId id="284" r:id="rId13"/>
    <p:sldId id="279" r:id="rId14"/>
    <p:sldId id="287" r:id="rId15"/>
    <p:sldId id="280" r:id="rId16"/>
    <p:sldId id="296" r:id="rId17"/>
    <p:sldId id="299" r:id="rId18"/>
    <p:sldId id="285" r:id="rId19"/>
    <p:sldId id="288" r:id="rId20"/>
    <p:sldId id="300" r:id="rId21"/>
    <p:sldId id="303" r:id="rId22"/>
    <p:sldId id="281" r:id="rId23"/>
    <p:sldId id="289" r:id="rId24"/>
    <p:sldId id="283" r:id="rId25"/>
    <p:sldId id="293" r:id="rId26"/>
    <p:sldId id="297" r:id="rId27"/>
    <p:sldId id="292" r:id="rId28"/>
    <p:sldId id="282" r:id="rId29"/>
    <p:sldId id="290" r:id="rId30"/>
    <p:sldId id="304" r:id="rId31"/>
    <p:sldId id="305" r:id="rId32"/>
  </p:sldIdLst>
  <p:sldSz cx="9144000" cy="5143500" type="screen16x9"/>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D6EF4D-3BA1-975E-7809-A3466BD48BCE}" name="Hellenbrand, Lacey L - DHS1" initials="LH" userId="S::laceyl.hellenbrand@dhs.wisconsin.gov::f51f13fc-4076-44c8-a7d4-3b2dc3f28f28" providerId="AD"/>
  <p188:author id="{8072B157-9981-F4AC-F2EE-FA1474298D32}" name="Van Hampler, Kathryn A - DHS (Kat)" initials="VHKAD(" userId="S::kathryn.vanhampler@dhs.wisconsin.gov::a0f58b62-2b83-4b8f-b1e2-56dfa274e544" providerId="AD"/>
  <p188:author id="{6497B19D-B410-91E8-EA20-1FE7C7D5501B}" name="Trotier, Matthew H - DHS" initials="TMHD" userId="S::matthew.trotier@dhs.wisconsin.gov::2c1c6ca2-34bd-4708-a490-7f56acb67bc8" providerId="AD"/>
  <p188:author id="{F49F73C3-32B1-AA8C-8321-F59108EDCCE2}" name="Van Hampler, Kat" initials="KVH" userId="Van Hampler, Ka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alsh, Mandi B - DHS" initials="WMBD" lastIdx="1" clrIdx="0">
    <p:extLst>
      <p:ext uri="{19B8F6BF-5375-455C-9EA6-DF929625EA0E}">
        <p15:presenceInfo xmlns:p15="http://schemas.microsoft.com/office/powerpoint/2012/main" userId="S::mandi.walsh@dhs.wisconsin.gov::25eef50a-00b7-4be9-855f-a6f19f7987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78"/>
    <a:srgbClr val="4F7E87"/>
    <a:srgbClr val="7976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59" autoAdjust="0"/>
    <p:restoredTop sz="92316" autoAdjust="0"/>
  </p:normalViewPr>
  <p:slideViewPr>
    <p:cSldViewPr>
      <p:cViewPr varScale="1">
        <p:scale>
          <a:sx n="130" d="100"/>
          <a:sy n="130" d="100"/>
        </p:scale>
        <p:origin x="27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hs.wistate.us\1ww\Control\DphCtl\OPEHC\Section%20Data\Data\Projects%20Trauma\e%20bike%20analysis\E%20bikes%20and%20e%20scooters%20first%20loo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Sheet1!$G$1:$G$2</c:f>
              <c:strCache>
                <c:ptCount val="2"/>
                <c:pt idx="0">
                  <c:v>Trauma</c:v>
                </c:pt>
                <c:pt idx="1">
                  <c:v>E-Bike</c:v>
                </c:pt>
              </c:strCache>
            </c:strRef>
          </c:tx>
          <c:spPr>
            <a:solidFill>
              <a:schemeClr val="accent4"/>
            </a:solidFill>
            <a:ln>
              <a:noFill/>
            </a:ln>
            <a:effectLst/>
          </c:spPr>
          <c:invertIfNegative val="0"/>
          <c:cat>
            <c:numRef>
              <c:f>Sheet1!$F$7:$F$9</c:f>
              <c:numCache>
                <c:formatCode>General</c:formatCode>
                <c:ptCount val="3"/>
                <c:pt idx="0">
                  <c:v>2023</c:v>
                </c:pt>
                <c:pt idx="1">
                  <c:v>2024</c:v>
                </c:pt>
                <c:pt idx="2">
                  <c:v>2025</c:v>
                </c:pt>
              </c:numCache>
            </c:numRef>
          </c:cat>
          <c:val>
            <c:numRef>
              <c:f>Sheet1!$G$7:$G$9</c:f>
              <c:numCache>
                <c:formatCode>0</c:formatCode>
                <c:ptCount val="3"/>
                <c:pt idx="0">
                  <c:v>80</c:v>
                </c:pt>
                <c:pt idx="1">
                  <c:v>145</c:v>
                </c:pt>
                <c:pt idx="2">
                  <c:v>281</c:v>
                </c:pt>
              </c:numCache>
            </c:numRef>
          </c:val>
          <c:extLst>
            <c:ext xmlns:c16="http://schemas.microsoft.com/office/drawing/2014/chart" uri="{C3380CC4-5D6E-409C-BE32-E72D297353CC}">
              <c16:uniqueId val="{00000000-7CC4-4D76-90A4-AC0D140D238F}"/>
            </c:ext>
          </c:extLst>
        </c:ser>
        <c:dLbls>
          <c:showLegendKey val="0"/>
          <c:showVal val="0"/>
          <c:showCatName val="0"/>
          <c:showSerName val="0"/>
          <c:showPercent val="0"/>
          <c:showBubbleSize val="0"/>
        </c:dLbls>
        <c:gapWidth val="150"/>
        <c:axId val="754375936"/>
        <c:axId val="754379536"/>
      </c:barChart>
      <c:catAx>
        <c:axId val="754375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4379536"/>
        <c:crosses val="autoZero"/>
        <c:auto val="1"/>
        <c:lblAlgn val="ctr"/>
        <c:lblOffset val="100"/>
        <c:noMultiLvlLbl val="0"/>
      </c:catAx>
      <c:valAx>
        <c:axId val="7543795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4375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Rurality!$D$13</c:f>
              <c:strCache>
                <c:ptCount val="1"/>
                <c:pt idx="0">
                  <c:v>Rural Rate</c:v>
                </c:pt>
              </c:strCache>
            </c:strRef>
          </c:tx>
          <c:spPr>
            <a:solidFill>
              <a:schemeClr val="accent2"/>
            </a:solidFill>
            <a:ln>
              <a:noFill/>
            </a:ln>
            <a:effectLst/>
          </c:spPr>
          <c:invertIfNegative val="0"/>
          <c:cat>
            <c:numRef>
              <c:f>Rurality!$A$14:$A$16</c:f>
              <c:numCache>
                <c:formatCode>General</c:formatCode>
                <c:ptCount val="3"/>
                <c:pt idx="0">
                  <c:v>2023</c:v>
                </c:pt>
                <c:pt idx="1">
                  <c:v>2024</c:v>
                </c:pt>
                <c:pt idx="2">
                  <c:v>2025</c:v>
                </c:pt>
              </c:numCache>
            </c:numRef>
          </c:cat>
          <c:val>
            <c:numRef>
              <c:f>Rurality!$D$14:$D$16</c:f>
              <c:numCache>
                <c:formatCode>General</c:formatCode>
                <c:ptCount val="3"/>
                <c:pt idx="0">
                  <c:v>1</c:v>
                </c:pt>
                <c:pt idx="1">
                  <c:v>1.2</c:v>
                </c:pt>
                <c:pt idx="2">
                  <c:v>3.1</c:v>
                </c:pt>
              </c:numCache>
            </c:numRef>
          </c:val>
          <c:extLst>
            <c:ext xmlns:c16="http://schemas.microsoft.com/office/drawing/2014/chart" uri="{C3380CC4-5D6E-409C-BE32-E72D297353CC}">
              <c16:uniqueId val="{00000000-BAF3-42EB-9C7C-2D5B9182A427}"/>
            </c:ext>
          </c:extLst>
        </c:ser>
        <c:ser>
          <c:idx val="1"/>
          <c:order val="1"/>
          <c:tx>
            <c:strRef>
              <c:f>Rurality!$E$13</c:f>
              <c:strCache>
                <c:ptCount val="1"/>
                <c:pt idx="0">
                  <c:v>Urban Rate</c:v>
                </c:pt>
              </c:strCache>
            </c:strRef>
          </c:tx>
          <c:spPr>
            <a:solidFill>
              <a:schemeClr val="accent4"/>
            </a:solidFill>
            <a:ln>
              <a:noFill/>
            </a:ln>
            <a:effectLst/>
          </c:spPr>
          <c:invertIfNegative val="0"/>
          <c:cat>
            <c:numRef>
              <c:f>Rurality!$A$14:$A$16</c:f>
              <c:numCache>
                <c:formatCode>General</c:formatCode>
                <c:ptCount val="3"/>
                <c:pt idx="0">
                  <c:v>2023</c:v>
                </c:pt>
                <c:pt idx="1">
                  <c:v>2024</c:v>
                </c:pt>
                <c:pt idx="2">
                  <c:v>2025</c:v>
                </c:pt>
              </c:numCache>
            </c:numRef>
          </c:cat>
          <c:val>
            <c:numRef>
              <c:f>Rurality!$E$14:$E$16</c:f>
              <c:numCache>
                <c:formatCode>General</c:formatCode>
                <c:ptCount val="3"/>
                <c:pt idx="0">
                  <c:v>1.2</c:v>
                </c:pt>
                <c:pt idx="1">
                  <c:v>2.2999999999999998</c:v>
                </c:pt>
                <c:pt idx="2">
                  <c:v>4.5999999999999996</c:v>
                </c:pt>
              </c:numCache>
            </c:numRef>
          </c:val>
          <c:extLst>
            <c:ext xmlns:c16="http://schemas.microsoft.com/office/drawing/2014/chart" uri="{C3380CC4-5D6E-409C-BE32-E72D297353CC}">
              <c16:uniqueId val="{00000001-BAF3-42EB-9C7C-2D5B9182A427}"/>
            </c:ext>
          </c:extLst>
        </c:ser>
        <c:dLbls>
          <c:showLegendKey val="0"/>
          <c:showVal val="0"/>
          <c:showCatName val="0"/>
          <c:showSerName val="0"/>
          <c:showPercent val="0"/>
          <c:showBubbleSize val="0"/>
        </c:dLbls>
        <c:gapWidth val="219"/>
        <c:overlap val="-27"/>
        <c:axId val="798147688"/>
        <c:axId val="798148768"/>
      </c:barChart>
      <c:catAx>
        <c:axId val="798147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98148768"/>
        <c:crosses val="autoZero"/>
        <c:auto val="1"/>
        <c:lblAlgn val="ctr"/>
        <c:lblOffset val="100"/>
        <c:noMultiLvlLbl val="0"/>
      </c:catAx>
      <c:valAx>
        <c:axId val="79814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98147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Rurality!$G$93</c:f>
              <c:strCache>
                <c:ptCount val="1"/>
                <c:pt idx="0">
                  <c:v>ebike rate</c:v>
                </c:pt>
              </c:strCache>
            </c:strRef>
          </c:tx>
          <c:spPr>
            <a:solidFill>
              <a:schemeClr val="accent4"/>
            </a:solidFill>
            <a:ln>
              <a:noFill/>
            </a:ln>
            <a:effectLst/>
          </c:spPr>
          <c:invertIfNegative val="0"/>
          <c:cat>
            <c:strRef>
              <c:f>Rurality!$A$94:$A$96</c:f>
              <c:strCache>
                <c:ptCount val="3"/>
                <c:pt idx="0">
                  <c:v>Rural</c:v>
                </c:pt>
                <c:pt idx="1">
                  <c:v>Micropolitan</c:v>
                </c:pt>
                <c:pt idx="2">
                  <c:v>Urban</c:v>
                </c:pt>
              </c:strCache>
            </c:strRef>
          </c:cat>
          <c:val>
            <c:numRef>
              <c:f>Rurality!$G$94:$G$96</c:f>
              <c:numCache>
                <c:formatCode>General</c:formatCode>
                <c:ptCount val="3"/>
                <c:pt idx="0">
                  <c:v>2.1</c:v>
                </c:pt>
                <c:pt idx="1">
                  <c:v>3.1</c:v>
                </c:pt>
                <c:pt idx="2">
                  <c:v>4.7</c:v>
                </c:pt>
              </c:numCache>
            </c:numRef>
          </c:val>
          <c:extLst>
            <c:ext xmlns:c16="http://schemas.microsoft.com/office/drawing/2014/chart" uri="{C3380CC4-5D6E-409C-BE32-E72D297353CC}">
              <c16:uniqueId val="{00000000-4715-44A2-9B5C-7DCC0BACB56F}"/>
            </c:ext>
          </c:extLst>
        </c:ser>
        <c:dLbls>
          <c:showLegendKey val="0"/>
          <c:showVal val="0"/>
          <c:showCatName val="0"/>
          <c:showSerName val="0"/>
          <c:showPercent val="0"/>
          <c:showBubbleSize val="0"/>
        </c:dLbls>
        <c:gapWidth val="219"/>
        <c:overlap val="-27"/>
        <c:axId val="922028632"/>
        <c:axId val="922024672"/>
      </c:barChart>
      <c:catAx>
        <c:axId val="922028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22024672"/>
        <c:crosses val="autoZero"/>
        <c:auto val="1"/>
        <c:lblAlgn val="ctr"/>
        <c:lblOffset val="100"/>
        <c:noMultiLvlLbl val="0"/>
      </c:catAx>
      <c:valAx>
        <c:axId val="922024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2202863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3.0990344956880387E-2"/>
          <c:y val="5.9523809523809521E-2"/>
          <c:w val="0.93924775028121488"/>
          <c:h val="0.86461004874390701"/>
        </c:manualLayout>
      </c:layout>
      <c:barChart>
        <c:barDir val="col"/>
        <c:grouping val="clustered"/>
        <c:varyColors val="0"/>
        <c:ser>
          <c:idx val="0"/>
          <c:order val="0"/>
          <c:tx>
            <c:strRef>
              <c:f>Rurality!$I$93</c:f>
              <c:strCache>
                <c:ptCount val="1"/>
                <c:pt idx="0">
                  <c:v>escooter rate</c:v>
                </c:pt>
              </c:strCache>
            </c:strRef>
          </c:tx>
          <c:spPr>
            <a:solidFill>
              <a:schemeClr val="accent4"/>
            </a:solidFill>
            <a:ln>
              <a:noFill/>
            </a:ln>
            <a:effectLst/>
          </c:spPr>
          <c:invertIfNegative val="0"/>
          <c:cat>
            <c:strRef>
              <c:f>Rurality!$A$94:$A$96</c:f>
              <c:strCache>
                <c:ptCount val="3"/>
                <c:pt idx="0">
                  <c:v>Rural</c:v>
                </c:pt>
                <c:pt idx="1">
                  <c:v>Micropolitan</c:v>
                </c:pt>
                <c:pt idx="2">
                  <c:v>Urban</c:v>
                </c:pt>
              </c:strCache>
            </c:strRef>
          </c:cat>
          <c:val>
            <c:numRef>
              <c:f>Rurality!$I$94:$I$96</c:f>
              <c:numCache>
                <c:formatCode>General</c:formatCode>
                <c:ptCount val="3"/>
                <c:pt idx="0">
                  <c:v>0.9</c:v>
                </c:pt>
                <c:pt idx="1">
                  <c:v>2.2000000000000002</c:v>
                </c:pt>
                <c:pt idx="2">
                  <c:v>4.3</c:v>
                </c:pt>
              </c:numCache>
            </c:numRef>
          </c:val>
          <c:extLst>
            <c:ext xmlns:c16="http://schemas.microsoft.com/office/drawing/2014/chart" uri="{C3380CC4-5D6E-409C-BE32-E72D297353CC}">
              <c16:uniqueId val="{00000000-E0DE-4A69-B0F1-CDC0A6A5DBD4}"/>
            </c:ext>
          </c:extLst>
        </c:ser>
        <c:dLbls>
          <c:showLegendKey val="0"/>
          <c:showVal val="0"/>
          <c:showCatName val="0"/>
          <c:showSerName val="0"/>
          <c:showPercent val="0"/>
          <c:showBubbleSize val="0"/>
        </c:dLbls>
        <c:gapWidth val="219"/>
        <c:overlap val="-27"/>
        <c:axId val="922028632"/>
        <c:axId val="922024672"/>
      </c:barChart>
      <c:catAx>
        <c:axId val="922028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22024672"/>
        <c:crosses val="autoZero"/>
        <c:auto val="1"/>
        <c:lblAlgn val="ctr"/>
        <c:lblOffset val="100"/>
        <c:noMultiLvlLbl val="0"/>
      </c:catAx>
      <c:valAx>
        <c:axId val="922024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2202863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Rurality!$D$56</c:f>
              <c:strCache>
                <c:ptCount val="1"/>
                <c:pt idx="0">
                  <c:v>Rural Rate</c:v>
                </c:pt>
              </c:strCache>
            </c:strRef>
          </c:tx>
          <c:spPr>
            <a:solidFill>
              <a:schemeClr val="accent2"/>
            </a:solidFill>
            <a:ln>
              <a:noFill/>
            </a:ln>
            <a:effectLst/>
          </c:spPr>
          <c:invertIfNegative val="0"/>
          <c:cat>
            <c:numRef>
              <c:f>Rurality!$A$59:$A$61</c:f>
              <c:numCache>
                <c:formatCode>General</c:formatCode>
                <c:ptCount val="3"/>
                <c:pt idx="0">
                  <c:v>2023</c:v>
                </c:pt>
                <c:pt idx="1">
                  <c:v>2024</c:v>
                </c:pt>
                <c:pt idx="2">
                  <c:v>2025</c:v>
                </c:pt>
              </c:numCache>
            </c:numRef>
          </c:cat>
          <c:val>
            <c:numRef>
              <c:f>Rurality!$D$59:$D$61</c:f>
              <c:numCache>
                <c:formatCode>General</c:formatCode>
                <c:ptCount val="3"/>
                <c:pt idx="0">
                  <c:v>0.1</c:v>
                </c:pt>
                <c:pt idx="1">
                  <c:v>0.4</c:v>
                </c:pt>
                <c:pt idx="2">
                  <c:v>0.6</c:v>
                </c:pt>
              </c:numCache>
            </c:numRef>
          </c:val>
          <c:extLst>
            <c:ext xmlns:c16="http://schemas.microsoft.com/office/drawing/2014/chart" uri="{C3380CC4-5D6E-409C-BE32-E72D297353CC}">
              <c16:uniqueId val="{00000000-C822-4C07-922D-499CBD88B2FF}"/>
            </c:ext>
          </c:extLst>
        </c:ser>
        <c:ser>
          <c:idx val="1"/>
          <c:order val="1"/>
          <c:tx>
            <c:strRef>
              <c:f>Rurality!$E$13</c:f>
              <c:strCache>
                <c:ptCount val="1"/>
                <c:pt idx="0">
                  <c:v>Urban Rate</c:v>
                </c:pt>
              </c:strCache>
            </c:strRef>
          </c:tx>
          <c:spPr>
            <a:solidFill>
              <a:schemeClr val="accent4"/>
            </a:solidFill>
            <a:ln>
              <a:noFill/>
            </a:ln>
            <a:effectLst/>
          </c:spPr>
          <c:invertIfNegative val="0"/>
          <c:cat>
            <c:numRef>
              <c:f>Rurality!$A$59:$A$61</c:f>
              <c:numCache>
                <c:formatCode>General</c:formatCode>
                <c:ptCount val="3"/>
                <c:pt idx="0">
                  <c:v>2023</c:v>
                </c:pt>
                <c:pt idx="1">
                  <c:v>2024</c:v>
                </c:pt>
                <c:pt idx="2">
                  <c:v>2025</c:v>
                </c:pt>
              </c:numCache>
            </c:numRef>
          </c:cat>
          <c:val>
            <c:numRef>
              <c:f>Rurality!$E$14:$E$16</c:f>
              <c:numCache>
                <c:formatCode>General</c:formatCode>
                <c:ptCount val="3"/>
                <c:pt idx="0">
                  <c:v>1.2</c:v>
                </c:pt>
                <c:pt idx="1">
                  <c:v>2.2999999999999998</c:v>
                </c:pt>
                <c:pt idx="2">
                  <c:v>4.5999999999999996</c:v>
                </c:pt>
              </c:numCache>
            </c:numRef>
          </c:val>
          <c:extLst>
            <c:ext xmlns:c16="http://schemas.microsoft.com/office/drawing/2014/chart" uri="{C3380CC4-5D6E-409C-BE32-E72D297353CC}">
              <c16:uniqueId val="{00000001-C822-4C07-922D-499CBD88B2FF}"/>
            </c:ext>
          </c:extLst>
        </c:ser>
        <c:dLbls>
          <c:showLegendKey val="0"/>
          <c:showVal val="0"/>
          <c:showCatName val="0"/>
          <c:showSerName val="0"/>
          <c:showPercent val="0"/>
          <c:showBubbleSize val="0"/>
        </c:dLbls>
        <c:gapWidth val="219"/>
        <c:overlap val="-27"/>
        <c:axId val="798147688"/>
        <c:axId val="798148768"/>
      </c:barChart>
      <c:catAx>
        <c:axId val="798147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98148768"/>
        <c:crosses val="autoZero"/>
        <c:auto val="1"/>
        <c:lblAlgn val="ctr"/>
        <c:lblOffset val="100"/>
        <c:noMultiLvlLbl val="0"/>
      </c:catAx>
      <c:valAx>
        <c:axId val="79814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9814768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Year!$B$2</c:f>
              <c:strCache>
                <c:ptCount val="1"/>
                <c:pt idx="0">
                  <c:v>E-bike</c:v>
                </c:pt>
              </c:strCache>
            </c:strRef>
          </c:tx>
          <c:spPr>
            <a:solidFill>
              <a:schemeClr val="accent4"/>
            </a:solidFill>
            <a:ln>
              <a:noFill/>
            </a:ln>
            <a:effectLst/>
          </c:spPr>
          <c:invertIfNegative val="0"/>
          <c:cat>
            <c:numRef>
              <c:f>Year!$A$5:$A$9</c:f>
              <c:numCache>
                <c:formatCode>General</c:formatCode>
                <c:ptCount val="5"/>
                <c:pt idx="0">
                  <c:v>2021</c:v>
                </c:pt>
                <c:pt idx="1">
                  <c:v>2022</c:v>
                </c:pt>
                <c:pt idx="2">
                  <c:v>2023</c:v>
                </c:pt>
                <c:pt idx="3">
                  <c:v>2024</c:v>
                </c:pt>
                <c:pt idx="4">
                  <c:v>2025</c:v>
                </c:pt>
              </c:numCache>
            </c:numRef>
          </c:cat>
          <c:val>
            <c:numRef>
              <c:f>Year!$B$5:$B$9</c:f>
              <c:numCache>
                <c:formatCode>General</c:formatCode>
                <c:ptCount val="5"/>
                <c:pt idx="0">
                  <c:v>26</c:v>
                </c:pt>
                <c:pt idx="1">
                  <c:v>40</c:v>
                </c:pt>
                <c:pt idx="2">
                  <c:v>94</c:v>
                </c:pt>
                <c:pt idx="3">
                  <c:v>153</c:v>
                </c:pt>
                <c:pt idx="4">
                  <c:v>333</c:v>
                </c:pt>
              </c:numCache>
            </c:numRef>
          </c:val>
          <c:extLst>
            <c:ext xmlns:c16="http://schemas.microsoft.com/office/drawing/2014/chart" uri="{C3380CC4-5D6E-409C-BE32-E72D297353CC}">
              <c16:uniqueId val="{00000000-4070-4C48-880D-B252522B2C67}"/>
            </c:ext>
          </c:extLst>
        </c:ser>
        <c:dLbls>
          <c:showLegendKey val="0"/>
          <c:showVal val="0"/>
          <c:showCatName val="0"/>
          <c:showSerName val="0"/>
          <c:showPercent val="0"/>
          <c:showBubbleSize val="0"/>
        </c:dLbls>
        <c:gapWidth val="100"/>
        <c:axId val="752728400"/>
        <c:axId val="752724080"/>
      </c:barChart>
      <c:catAx>
        <c:axId val="75272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4080"/>
        <c:crosses val="autoZero"/>
        <c:auto val="1"/>
        <c:lblAlgn val="ctr"/>
        <c:lblOffset val="100"/>
        <c:noMultiLvlLbl val="0"/>
      </c:catAx>
      <c:valAx>
        <c:axId val="75272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8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Sheet1!$I$2</c:f>
              <c:strCache>
                <c:ptCount val="1"/>
                <c:pt idx="0">
                  <c:v>e-Scooter</c:v>
                </c:pt>
              </c:strCache>
            </c:strRef>
          </c:tx>
          <c:spPr>
            <a:solidFill>
              <a:schemeClr val="accent4"/>
            </a:solidFill>
            <a:ln>
              <a:noFill/>
            </a:ln>
            <a:effectLst/>
          </c:spPr>
          <c:invertIfNegative val="0"/>
          <c:cat>
            <c:numRef>
              <c:f>Sheet1!$A$5:$A$9</c:f>
              <c:numCache>
                <c:formatCode>General</c:formatCode>
                <c:ptCount val="5"/>
                <c:pt idx="0">
                  <c:v>2021</c:v>
                </c:pt>
                <c:pt idx="1">
                  <c:v>2022</c:v>
                </c:pt>
                <c:pt idx="2">
                  <c:v>2023</c:v>
                </c:pt>
                <c:pt idx="3">
                  <c:v>2024</c:v>
                </c:pt>
                <c:pt idx="4">
                  <c:v>2025</c:v>
                </c:pt>
              </c:numCache>
            </c:numRef>
          </c:cat>
          <c:val>
            <c:numRef>
              <c:f>Sheet1!$I$5:$I$9</c:f>
              <c:numCache>
                <c:formatCode>General</c:formatCode>
                <c:ptCount val="5"/>
                <c:pt idx="0">
                  <c:v>30</c:v>
                </c:pt>
                <c:pt idx="1">
                  <c:v>35</c:v>
                </c:pt>
                <c:pt idx="2">
                  <c:v>43</c:v>
                </c:pt>
                <c:pt idx="3">
                  <c:v>75</c:v>
                </c:pt>
                <c:pt idx="4">
                  <c:v>241</c:v>
                </c:pt>
              </c:numCache>
            </c:numRef>
          </c:val>
          <c:extLst>
            <c:ext xmlns:c16="http://schemas.microsoft.com/office/drawing/2014/chart" uri="{C3380CC4-5D6E-409C-BE32-E72D297353CC}">
              <c16:uniqueId val="{00000000-83EE-4479-86B8-708BA8FE00DD}"/>
            </c:ext>
          </c:extLst>
        </c:ser>
        <c:dLbls>
          <c:showLegendKey val="0"/>
          <c:showVal val="0"/>
          <c:showCatName val="0"/>
          <c:showSerName val="0"/>
          <c:showPercent val="0"/>
          <c:showBubbleSize val="0"/>
        </c:dLbls>
        <c:gapWidth val="100"/>
        <c:axId val="752728400"/>
        <c:axId val="752724080"/>
      </c:barChart>
      <c:catAx>
        <c:axId val="75272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4080"/>
        <c:crosses val="autoZero"/>
        <c:auto val="1"/>
        <c:lblAlgn val="ctr"/>
        <c:lblOffset val="100"/>
        <c:noMultiLvlLbl val="0"/>
      </c:catAx>
      <c:valAx>
        <c:axId val="75272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8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Year!$B$2</c:f>
              <c:strCache>
                <c:ptCount val="1"/>
                <c:pt idx="0">
                  <c:v>E-bike</c:v>
                </c:pt>
              </c:strCache>
            </c:strRef>
          </c:tx>
          <c:spPr>
            <a:solidFill>
              <a:schemeClr val="accent2"/>
            </a:solidFill>
            <a:ln>
              <a:noFill/>
            </a:ln>
            <a:effectLst/>
          </c:spPr>
          <c:invertIfNegative val="0"/>
          <c:cat>
            <c:numRef>
              <c:f>Year!$A$5:$A$9</c:f>
              <c:numCache>
                <c:formatCode>General</c:formatCode>
                <c:ptCount val="5"/>
                <c:pt idx="0">
                  <c:v>2021</c:v>
                </c:pt>
                <c:pt idx="1">
                  <c:v>2022</c:v>
                </c:pt>
                <c:pt idx="2">
                  <c:v>2023</c:v>
                </c:pt>
                <c:pt idx="3">
                  <c:v>2024</c:v>
                </c:pt>
                <c:pt idx="4">
                  <c:v>2025</c:v>
                </c:pt>
              </c:numCache>
            </c:numRef>
          </c:cat>
          <c:val>
            <c:numRef>
              <c:f>Year!$B$5:$B$9</c:f>
              <c:numCache>
                <c:formatCode>General</c:formatCode>
                <c:ptCount val="5"/>
                <c:pt idx="0">
                  <c:v>26</c:v>
                </c:pt>
                <c:pt idx="1">
                  <c:v>40</c:v>
                </c:pt>
                <c:pt idx="2">
                  <c:v>94</c:v>
                </c:pt>
                <c:pt idx="3">
                  <c:v>153</c:v>
                </c:pt>
                <c:pt idx="4">
                  <c:v>333</c:v>
                </c:pt>
              </c:numCache>
            </c:numRef>
          </c:val>
          <c:extLst>
            <c:ext xmlns:c16="http://schemas.microsoft.com/office/drawing/2014/chart" uri="{C3380CC4-5D6E-409C-BE32-E72D297353CC}">
              <c16:uniqueId val="{00000000-D3CD-4F75-AFA8-F9201128082E}"/>
            </c:ext>
          </c:extLst>
        </c:ser>
        <c:ser>
          <c:idx val="1"/>
          <c:order val="1"/>
          <c:tx>
            <c:strRef>
              <c:f>Year!$C$2</c:f>
              <c:strCache>
                <c:ptCount val="1"/>
                <c:pt idx="0">
                  <c:v>E-scooter</c:v>
                </c:pt>
              </c:strCache>
            </c:strRef>
          </c:tx>
          <c:spPr>
            <a:solidFill>
              <a:schemeClr val="accent4"/>
            </a:solidFill>
            <a:ln>
              <a:noFill/>
            </a:ln>
            <a:effectLst/>
          </c:spPr>
          <c:invertIfNegative val="0"/>
          <c:cat>
            <c:numRef>
              <c:f>Year!$A$5:$A$9</c:f>
              <c:numCache>
                <c:formatCode>General</c:formatCode>
                <c:ptCount val="5"/>
                <c:pt idx="0">
                  <c:v>2021</c:v>
                </c:pt>
                <c:pt idx="1">
                  <c:v>2022</c:v>
                </c:pt>
                <c:pt idx="2">
                  <c:v>2023</c:v>
                </c:pt>
                <c:pt idx="3">
                  <c:v>2024</c:v>
                </c:pt>
                <c:pt idx="4">
                  <c:v>2025</c:v>
                </c:pt>
              </c:numCache>
            </c:numRef>
          </c:cat>
          <c:val>
            <c:numRef>
              <c:f>Year!$C$5:$C$9</c:f>
              <c:numCache>
                <c:formatCode>General</c:formatCode>
                <c:ptCount val="5"/>
                <c:pt idx="0">
                  <c:v>80</c:v>
                </c:pt>
                <c:pt idx="1">
                  <c:v>90</c:v>
                </c:pt>
                <c:pt idx="2">
                  <c:v>149</c:v>
                </c:pt>
                <c:pt idx="3">
                  <c:v>184</c:v>
                </c:pt>
                <c:pt idx="4">
                  <c:v>223</c:v>
                </c:pt>
              </c:numCache>
            </c:numRef>
          </c:val>
          <c:extLst>
            <c:ext xmlns:c16="http://schemas.microsoft.com/office/drawing/2014/chart" uri="{C3380CC4-5D6E-409C-BE32-E72D297353CC}">
              <c16:uniqueId val="{00000001-D3CD-4F75-AFA8-F9201128082E}"/>
            </c:ext>
          </c:extLst>
        </c:ser>
        <c:dLbls>
          <c:showLegendKey val="0"/>
          <c:showVal val="0"/>
          <c:showCatName val="0"/>
          <c:showSerName val="0"/>
          <c:showPercent val="0"/>
          <c:showBubbleSize val="0"/>
        </c:dLbls>
        <c:gapWidth val="219"/>
        <c:overlap val="-27"/>
        <c:axId val="752728400"/>
        <c:axId val="752724080"/>
      </c:barChart>
      <c:catAx>
        <c:axId val="75272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4080"/>
        <c:crosses val="autoZero"/>
        <c:auto val="1"/>
        <c:lblAlgn val="ctr"/>
        <c:lblOffset val="100"/>
        <c:noMultiLvlLbl val="0"/>
      </c:catAx>
      <c:valAx>
        <c:axId val="75272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2728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lineChart>
        <c:grouping val="standard"/>
        <c:varyColors val="0"/>
        <c:ser>
          <c:idx val="0"/>
          <c:order val="0"/>
          <c:tx>
            <c:strRef>
              <c:f>Year!$G$2</c:f>
              <c:strCache>
                <c:ptCount val="1"/>
                <c:pt idx="0">
                  <c:v>E-Bike</c:v>
                </c:pt>
              </c:strCache>
            </c:strRef>
          </c:tx>
          <c:spPr>
            <a:ln w="28575" cap="rnd">
              <a:solidFill>
                <a:schemeClr val="accent4">
                  <a:shade val="76000"/>
                </a:schemeClr>
              </a:solidFill>
              <a:round/>
              <a:headEnd type="oval"/>
              <a:tailEnd type="oval"/>
            </a:ln>
            <a:effectLst/>
          </c:spPr>
          <c:marker>
            <c:symbol val="none"/>
          </c:marker>
          <c:cat>
            <c:numRef>
              <c:f>Year!$F$3:$F$9</c:f>
              <c:numCache>
                <c:formatCode>General</c:formatCode>
                <c:ptCount val="7"/>
                <c:pt idx="0">
                  <c:v>2019</c:v>
                </c:pt>
                <c:pt idx="1">
                  <c:v>2020</c:v>
                </c:pt>
                <c:pt idx="2">
                  <c:v>2021</c:v>
                </c:pt>
                <c:pt idx="3">
                  <c:v>2022</c:v>
                </c:pt>
                <c:pt idx="4">
                  <c:v>2023</c:v>
                </c:pt>
                <c:pt idx="5">
                  <c:v>2024</c:v>
                </c:pt>
                <c:pt idx="6">
                  <c:v>2025</c:v>
                </c:pt>
              </c:numCache>
            </c:numRef>
          </c:cat>
          <c:val>
            <c:numRef>
              <c:f>Year!$G$3:$G$9</c:f>
              <c:numCache>
                <c:formatCode>General</c:formatCode>
                <c:ptCount val="7"/>
                <c:pt idx="4" formatCode="0">
                  <c:v>78</c:v>
                </c:pt>
                <c:pt idx="5" formatCode="0">
                  <c:v>145</c:v>
                </c:pt>
                <c:pt idx="6" formatCode="0">
                  <c:v>281</c:v>
                </c:pt>
              </c:numCache>
            </c:numRef>
          </c:val>
          <c:smooth val="0"/>
          <c:extLst>
            <c:ext xmlns:c16="http://schemas.microsoft.com/office/drawing/2014/chart" uri="{C3380CC4-5D6E-409C-BE32-E72D297353CC}">
              <c16:uniqueId val="{00000000-DB30-4864-B66C-F1362BF05F48}"/>
            </c:ext>
          </c:extLst>
        </c:ser>
        <c:ser>
          <c:idx val="1"/>
          <c:order val="1"/>
          <c:tx>
            <c:strRef>
              <c:f>Year!$H$2</c:f>
              <c:strCache>
                <c:ptCount val="1"/>
                <c:pt idx="0">
                  <c:v>Normal Bikes</c:v>
                </c:pt>
              </c:strCache>
            </c:strRef>
          </c:tx>
          <c:spPr>
            <a:ln w="28575" cap="rnd">
              <a:solidFill>
                <a:schemeClr val="accent4">
                  <a:tint val="77000"/>
                </a:schemeClr>
              </a:solidFill>
              <a:round/>
              <a:headEnd type="diamond"/>
              <a:tailEnd type="diamond"/>
            </a:ln>
            <a:effectLst/>
          </c:spPr>
          <c:marker>
            <c:symbol val="none"/>
          </c:marker>
          <c:cat>
            <c:numRef>
              <c:f>Year!$F$3:$F$9</c:f>
              <c:numCache>
                <c:formatCode>General</c:formatCode>
                <c:ptCount val="7"/>
                <c:pt idx="0">
                  <c:v>2019</c:v>
                </c:pt>
                <c:pt idx="1">
                  <c:v>2020</c:v>
                </c:pt>
                <c:pt idx="2">
                  <c:v>2021</c:v>
                </c:pt>
                <c:pt idx="3">
                  <c:v>2022</c:v>
                </c:pt>
                <c:pt idx="4">
                  <c:v>2023</c:v>
                </c:pt>
                <c:pt idx="5">
                  <c:v>2024</c:v>
                </c:pt>
                <c:pt idx="6">
                  <c:v>2025</c:v>
                </c:pt>
              </c:numCache>
            </c:numRef>
          </c:cat>
          <c:val>
            <c:numRef>
              <c:f>Year!$H$3:$H$9</c:f>
              <c:numCache>
                <c:formatCode>0</c:formatCode>
                <c:ptCount val="7"/>
                <c:pt idx="0">
                  <c:v>709</c:v>
                </c:pt>
                <c:pt idx="1">
                  <c:v>790</c:v>
                </c:pt>
                <c:pt idx="2">
                  <c:v>746</c:v>
                </c:pt>
                <c:pt idx="3">
                  <c:v>689</c:v>
                </c:pt>
                <c:pt idx="4">
                  <c:v>796</c:v>
                </c:pt>
                <c:pt idx="5">
                  <c:v>890</c:v>
                </c:pt>
                <c:pt idx="6">
                  <c:v>862</c:v>
                </c:pt>
              </c:numCache>
            </c:numRef>
          </c:val>
          <c:smooth val="0"/>
          <c:extLst>
            <c:ext xmlns:c16="http://schemas.microsoft.com/office/drawing/2014/chart" uri="{C3380CC4-5D6E-409C-BE32-E72D297353CC}">
              <c16:uniqueId val="{00000001-DB30-4864-B66C-F1362BF05F48}"/>
            </c:ext>
          </c:extLst>
        </c:ser>
        <c:dLbls>
          <c:showLegendKey val="0"/>
          <c:showVal val="0"/>
          <c:showCatName val="0"/>
          <c:showSerName val="0"/>
          <c:showPercent val="0"/>
          <c:showBubbleSize val="0"/>
        </c:dLbls>
        <c:smooth val="0"/>
        <c:axId val="665209544"/>
        <c:axId val="665210624"/>
      </c:lineChart>
      <c:catAx>
        <c:axId val="665209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5210624"/>
        <c:crosses val="autoZero"/>
        <c:auto val="1"/>
        <c:lblAlgn val="ctr"/>
        <c:lblOffset val="100"/>
        <c:noMultiLvlLbl val="0"/>
      </c:catAx>
      <c:valAx>
        <c:axId val="665210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5209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Ages!$B$3</c:f>
              <c:strCache>
                <c:ptCount val="1"/>
                <c:pt idx="0">
                  <c:v>Count</c:v>
                </c:pt>
              </c:strCache>
            </c:strRef>
          </c:tx>
          <c:spPr>
            <a:solidFill>
              <a:schemeClr val="accent4"/>
            </a:solidFill>
            <a:ln>
              <a:noFill/>
            </a:ln>
            <a:effectLst/>
          </c:spPr>
          <c:invertIfNegative val="0"/>
          <c:cat>
            <c:strRef>
              <c:f>Ages!$A$4:$A$17</c:f>
              <c:strCache>
                <c:ptCount val="14"/>
                <c:pt idx="0">
                  <c:v>10–14</c:v>
                </c:pt>
                <c:pt idx="1">
                  <c:v>15–19</c:v>
                </c:pt>
                <c:pt idx="2">
                  <c:v>20–24</c:v>
                </c:pt>
                <c:pt idx="3">
                  <c:v>25–29</c:v>
                </c:pt>
                <c:pt idx="4">
                  <c:v>30–34</c:v>
                </c:pt>
                <c:pt idx="5">
                  <c:v>35–39</c:v>
                </c:pt>
                <c:pt idx="6">
                  <c:v>40–44</c:v>
                </c:pt>
                <c:pt idx="7">
                  <c:v>45–49</c:v>
                </c:pt>
                <c:pt idx="8">
                  <c:v>50–54</c:v>
                </c:pt>
                <c:pt idx="9">
                  <c:v>55–59</c:v>
                </c:pt>
                <c:pt idx="10">
                  <c:v>60–64</c:v>
                </c:pt>
                <c:pt idx="11">
                  <c:v>65–69</c:v>
                </c:pt>
                <c:pt idx="12">
                  <c:v>70–74</c:v>
                </c:pt>
                <c:pt idx="13">
                  <c:v>75 and Older</c:v>
                </c:pt>
              </c:strCache>
            </c:strRef>
          </c:cat>
          <c:val>
            <c:numRef>
              <c:f>Ages!$B$4:$B$17</c:f>
              <c:numCache>
                <c:formatCode>General</c:formatCode>
                <c:ptCount val="14"/>
                <c:pt idx="0">
                  <c:v>40</c:v>
                </c:pt>
                <c:pt idx="1">
                  <c:v>30</c:v>
                </c:pt>
                <c:pt idx="2">
                  <c:v>18</c:v>
                </c:pt>
                <c:pt idx="3">
                  <c:v>5</c:v>
                </c:pt>
                <c:pt idx="4">
                  <c:v>21</c:v>
                </c:pt>
                <c:pt idx="5">
                  <c:v>16</c:v>
                </c:pt>
                <c:pt idx="6">
                  <c:v>17</c:v>
                </c:pt>
                <c:pt idx="7">
                  <c:v>21</c:v>
                </c:pt>
                <c:pt idx="8">
                  <c:v>15</c:v>
                </c:pt>
                <c:pt idx="9">
                  <c:v>22</c:v>
                </c:pt>
                <c:pt idx="10">
                  <c:v>23</c:v>
                </c:pt>
                <c:pt idx="11">
                  <c:v>23</c:v>
                </c:pt>
                <c:pt idx="12">
                  <c:v>16</c:v>
                </c:pt>
                <c:pt idx="13">
                  <c:v>13</c:v>
                </c:pt>
              </c:numCache>
            </c:numRef>
          </c:val>
          <c:extLst>
            <c:ext xmlns:c16="http://schemas.microsoft.com/office/drawing/2014/chart" uri="{C3380CC4-5D6E-409C-BE32-E72D297353CC}">
              <c16:uniqueId val="{00000000-810B-4D93-B626-63AB96822FD6}"/>
            </c:ext>
          </c:extLst>
        </c:ser>
        <c:dLbls>
          <c:showLegendKey val="0"/>
          <c:showVal val="0"/>
          <c:showCatName val="0"/>
          <c:showSerName val="0"/>
          <c:showPercent val="0"/>
          <c:showBubbleSize val="0"/>
        </c:dLbls>
        <c:gapWidth val="100"/>
        <c:axId val="662429512"/>
        <c:axId val="662429872"/>
      </c:barChart>
      <c:catAx>
        <c:axId val="662429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2429872"/>
        <c:crosses val="autoZero"/>
        <c:auto val="1"/>
        <c:lblAlgn val="ctr"/>
        <c:lblOffset val="100"/>
        <c:noMultiLvlLbl val="0"/>
      </c:catAx>
      <c:valAx>
        <c:axId val="66242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24295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Ages!$B$3</c:f>
              <c:strCache>
                <c:ptCount val="1"/>
                <c:pt idx="0">
                  <c:v>Count</c:v>
                </c:pt>
              </c:strCache>
            </c:strRef>
          </c:tx>
          <c:spPr>
            <a:solidFill>
              <a:schemeClr val="accent4"/>
            </a:solidFill>
            <a:ln>
              <a:noFill/>
            </a:ln>
            <a:effectLst/>
          </c:spPr>
          <c:invertIfNegative val="0"/>
          <c:cat>
            <c:strRef>
              <c:f>Ages!$A$22:$A$35</c:f>
              <c:strCache>
                <c:ptCount val="14"/>
                <c:pt idx="0">
                  <c:v>5–9</c:v>
                </c:pt>
                <c:pt idx="1">
                  <c:v>10–14</c:v>
                </c:pt>
                <c:pt idx="2">
                  <c:v>15–24</c:v>
                </c:pt>
                <c:pt idx="3">
                  <c:v>25–29</c:v>
                </c:pt>
                <c:pt idx="4">
                  <c:v>30–34</c:v>
                </c:pt>
                <c:pt idx="5">
                  <c:v>35–39</c:v>
                </c:pt>
                <c:pt idx="6">
                  <c:v>40–44</c:v>
                </c:pt>
                <c:pt idx="7">
                  <c:v>45–49</c:v>
                </c:pt>
                <c:pt idx="8">
                  <c:v>50–54</c:v>
                </c:pt>
                <c:pt idx="9">
                  <c:v>55–59</c:v>
                </c:pt>
                <c:pt idx="10">
                  <c:v>60–64</c:v>
                </c:pt>
                <c:pt idx="11">
                  <c:v>65–69</c:v>
                </c:pt>
                <c:pt idx="12">
                  <c:v>70–74</c:v>
                </c:pt>
                <c:pt idx="13">
                  <c:v>75 and Older</c:v>
                </c:pt>
              </c:strCache>
            </c:strRef>
          </c:cat>
          <c:val>
            <c:numRef>
              <c:f>Ages!$B$22:$B$35</c:f>
              <c:numCache>
                <c:formatCode>General</c:formatCode>
                <c:ptCount val="14"/>
                <c:pt idx="0">
                  <c:v>47</c:v>
                </c:pt>
                <c:pt idx="1">
                  <c:v>36</c:v>
                </c:pt>
                <c:pt idx="2">
                  <c:v>34</c:v>
                </c:pt>
                <c:pt idx="3">
                  <c:v>24</c:v>
                </c:pt>
                <c:pt idx="4">
                  <c:v>24</c:v>
                </c:pt>
                <c:pt idx="5">
                  <c:v>16</c:v>
                </c:pt>
                <c:pt idx="6">
                  <c:v>17</c:v>
                </c:pt>
                <c:pt idx="7">
                  <c:v>16</c:v>
                </c:pt>
                <c:pt idx="8">
                  <c:v>5</c:v>
                </c:pt>
                <c:pt idx="9">
                  <c:v>7</c:v>
                </c:pt>
                <c:pt idx="10">
                  <c:v>8</c:v>
                </c:pt>
                <c:pt idx="11">
                  <c:v>3</c:v>
                </c:pt>
                <c:pt idx="12">
                  <c:v>0</c:v>
                </c:pt>
                <c:pt idx="13">
                  <c:v>3</c:v>
                </c:pt>
              </c:numCache>
            </c:numRef>
          </c:val>
          <c:extLst>
            <c:ext xmlns:c16="http://schemas.microsoft.com/office/drawing/2014/chart" uri="{C3380CC4-5D6E-409C-BE32-E72D297353CC}">
              <c16:uniqueId val="{00000000-9776-400C-A238-E7B55596AF9A}"/>
            </c:ext>
          </c:extLst>
        </c:ser>
        <c:dLbls>
          <c:showLegendKey val="0"/>
          <c:showVal val="0"/>
          <c:showCatName val="0"/>
          <c:showSerName val="0"/>
          <c:showPercent val="0"/>
          <c:showBubbleSize val="0"/>
        </c:dLbls>
        <c:gapWidth val="100"/>
        <c:axId val="662429512"/>
        <c:axId val="662429872"/>
      </c:barChart>
      <c:catAx>
        <c:axId val="662429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2429872"/>
        <c:crosses val="autoZero"/>
        <c:auto val="1"/>
        <c:lblAlgn val="ctr"/>
        <c:lblOffset val="100"/>
        <c:noMultiLvlLbl val="0"/>
      </c:catAx>
      <c:valAx>
        <c:axId val="66242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24295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Rurality!$E$3</c:f>
              <c:strCache>
                <c:ptCount val="1"/>
                <c:pt idx="0">
                  <c:v>Rate per 10,000 Residents</c:v>
                </c:pt>
              </c:strCache>
            </c:strRef>
          </c:tx>
          <c:spPr>
            <a:solidFill>
              <a:schemeClr val="accent4"/>
            </a:solidFill>
            <a:ln>
              <a:noFill/>
            </a:ln>
            <a:effectLst/>
          </c:spPr>
          <c:invertIfNegative val="0"/>
          <c:dPt>
            <c:idx val="3"/>
            <c:invertIfNegative val="0"/>
            <c:bubble3D val="0"/>
            <c:spPr>
              <a:solidFill>
                <a:schemeClr val="accent4"/>
              </a:solidFill>
              <a:ln>
                <a:noFill/>
              </a:ln>
              <a:effectLst/>
            </c:spPr>
            <c:extLst>
              <c:ext xmlns:c16="http://schemas.microsoft.com/office/drawing/2014/chart" uri="{C3380CC4-5D6E-409C-BE32-E72D297353CC}">
                <c16:uniqueId val="{00000001-05CE-44D5-93F8-E0688F9E3B31}"/>
              </c:ext>
            </c:extLst>
          </c:dPt>
          <c:cat>
            <c:strRef>
              <c:f>Rurality!$F$4:$F$10</c:f>
              <c:strCache>
                <c:ptCount val="7"/>
                <c:pt idx="0">
                  <c:v>Region 1: Northwest</c:v>
                </c:pt>
                <c:pt idx="1">
                  <c:v>Region 2: North Central</c:v>
                </c:pt>
                <c:pt idx="2">
                  <c:v>Region 3: Northeast</c:v>
                </c:pt>
                <c:pt idx="3">
                  <c:v>Region 4: Western</c:v>
                </c:pt>
                <c:pt idx="4">
                  <c:v>Region 5: South Central</c:v>
                </c:pt>
                <c:pt idx="5">
                  <c:v>Region 6: Fox Valley</c:v>
                </c:pt>
                <c:pt idx="6">
                  <c:v>Region 7: Southeast</c:v>
                </c:pt>
              </c:strCache>
            </c:strRef>
          </c:cat>
          <c:val>
            <c:numRef>
              <c:f>Rurality!$E$4:$E$10</c:f>
              <c:numCache>
                <c:formatCode>General</c:formatCode>
                <c:ptCount val="7"/>
                <c:pt idx="0">
                  <c:v>6.3</c:v>
                </c:pt>
                <c:pt idx="1">
                  <c:v>4.5</c:v>
                </c:pt>
                <c:pt idx="2">
                  <c:v>1.7</c:v>
                </c:pt>
                <c:pt idx="3">
                  <c:v>0.7</c:v>
                </c:pt>
                <c:pt idx="4">
                  <c:v>3.8</c:v>
                </c:pt>
                <c:pt idx="5">
                  <c:v>5.7</c:v>
                </c:pt>
                <c:pt idx="6">
                  <c:v>4.5</c:v>
                </c:pt>
              </c:numCache>
            </c:numRef>
          </c:val>
          <c:extLst>
            <c:ext xmlns:c16="http://schemas.microsoft.com/office/drawing/2014/chart" uri="{C3380CC4-5D6E-409C-BE32-E72D297353CC}">
              <c16:uniqueId val="{00000002-05CE-44D5-93F8-E0688F9E3B31}"/>
            </c:ext>
          </c:extLst>
        </c:ser>
        <c:dLbls>
          <c:showLegendKey val="0"/>
          <c:showVal val="0"/>
          <c:showCatName val="0"/>
          <c:showSerName val="0"/>
          <c:showPercent val="0"/>
          <c:showBubbleSize val="0"/>
        </c:dLbls>
        <c:gapWidth val="219"/>
        <c:overlap val="-27"/>
        <c:axId val="666516208"/>
        <c:axId val="666517648"/>
      </c:barChart>
      <c:catAx>
        <c:axId val="66651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6517648"/>
        <c:crosses val="autoZero"/>
        <c:auto val="1"/>
        <c:lblAlgn val="ctr"/>
        <c:lblOffset val="100"/>
        <c:noMultiLvlLbl val="0"/>
      </c:catAx>
      <c:valAx>
        <c:axId val="66651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65162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Rurality!$E$42</c:f>
              <c:strCache>
                <c:ptCount val="1"/>
                <c:pt idx="0">
                  <c:v>Rate per 10,000 Residents</c:v>
                </c:pt>
              </c:strCache>
            </c:strRef>
          </c:tx>
          <c:spPr>
            <a:solidFill>
              <a:schemeClr val="accent4"/>
            </a:solidFill>
            <a:ln>
              <a:noFill/>
            </a:ln>
            <a:effectLst/>
          </c:spPr>
          <c:invertIfNegative val="0"/>
          <c:cat>
            <c:strRef>
              <c:f>Rurality!$F$43:$F$49</c:f>
              <c:strCache>
                <c:ptCount val="7"/>
                <c:pt idx="0">
                  <c:v>Region 1: Northwest</c:v>
                </c:pt>
                <c:pt idx="1">
                  <c:v>Region 2: North Central</c:v>
                </c:pt>
                <c:pt idx="2">
                  <c:v>Region 3: Northeast</c:v>
                </c:pt>
                <c:pt idx="3">
                  <c:v>Region 4: Western</c:v>
                </c:pt>
                <c:pt idx="4">
                  <c:v>Region 5: South Central</c:v>
                </c:pt>
                <c:pt idx="5">
                  <c:v>Region 6: Fox Valley</c:v>
                </c:pt>
                <c:pt idx="6">
                  <c:v>Region 7: Southeast</c:v>
                </c:pt>
              </c:strCache>
            </c:strRef>
          </c:cat>
          <c:val>
            <c:numRef>
              <c:f>Rurality!$E$43:$E$49</c:f>
              <c:numCache>
                <c:formatCode>General</c:formatCode>
                <c:ptCount val="7"/>
                <c:pt idx="0">
                  <c:v>0.9</c:v>
                </c:pt>
                <c:pt idx="1">
                  <c:v>1.3</c:v>
                </c:pt>
                <c:pt idx="2">
                  <c:v>1.5</c:v>
                </c:pt>
                <c:pt idx="3">
                  <c:v>0.7</c:v>
                </c:pt>
                <c:pt idx="4">
                  <c:v>2.2999999999999998</c:v>
                </c:pt>
                <c:pt idx="5">
                  <c:v>3.3</c:v>
                </c:pt>
                <c:pt idx="6">
                  <c:v>7.3</c:v>
                </c:pt>
              </c:numCache>
            </c:numRef>
          </c:val>
          <c:extLst>
            <c:ext xmlns:c16="http://schemas.microsoft.com/office/drawing/2014/chart" uri="{C3380CC4-5D6E-409C-BE32-E72D297353CC}">
              <c16:uniqueId val="{00000000-1B14-4D25-861D-74BAB6F93684}"/>
            </c:ext>
          </c:extLst>
        </c:ser>
        <c:dLbls>
          <c:showLegendKey val="0"/>
          <c:showVal val="0"/>
          <c:showCatName val="0"/>
          <c:showSerName val="0"/>
          <c:showPercent val="0"/>
          <c:showBubbleSize val="0"/>
        </c:dLbls>
        <c:gapWidth val="219"/>
        <c:overlap val="-27"/>
        <c:axId val="666516208"/>
        <c:axId val="666517648"/>
      </c:barChart>
      <c:catAx>
        <c:axId val="66651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6517648"/>
        <c:crosses val="autoZero"/>
        <c:auto val="1"/>
        <c:lblAlgn val="ctr"/>
        <c:lblOffset val="100"/>
        <c:noMultiLvlLbl val="0"/>
      </c:catAx>
      <c:valAx>
        <c:axId val="66651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665162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7">
  <a:schemeClr val="accent4"/>
</cs:colorStyle>
</file>

<file path=ppt/charts/colors12.xml><?xml version="1.0" encoding="utf-8"?>
<cs:colorStyle xmlns:cs="http://schemas.microsoft.com/office/drawing/2012/chartStyle" xmlns:a="http://schemas.openxmlformats.org/drawingml/2006/main" meth="withinLinear" id="17">
  <a:schemeClr val="accent4"/>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7">
  <a:schemeClr val="accent4"/>
</cs:colorStyle>
</file>

<file path=ppt/charts/colors6.xml><?xml version="1.0" encoding="utf-8"?>
<cs:colorStyle xmlns:cs="http://schemas.microsoft.com/office/drawing/2012/chartStyle" xmlns:a="http://schemas.openxmlformats.org/drawingml/2006/main" meth="withinLinear" id="17">
  <a:schemeClr val="accent4"/>
</cs:colorStyle>
</file>

<file path=ppt/charts/colors7.xml><?xml version="1.0" encoding="utf-8"?>
<cs:colorStyle xmlns:cs="http://schemas.microsoft.com/office/drawing/2012/chartStyle" xmlns:a="http://schemas.openxmlformats.org/drawingml/2006/main" meth="withinLinear" id="17">
  <a:schemeClr val="accent4"/>
</cs:colorStyle>
</file>

<file path=ppt/charts/colors8.xml><?xml version="1.0" encoding="utf-8"?>
<cs:colorStyle xmlns:cs="http://schemas.microsoft.com/office/drawing/2012/chartStyle" xmlns:a="http://schemas.openxmlformats.org/drawingml/2006/main" meth="withinLinear" id="17">
  <a:schemeClr val="accent4"/>
</cs:colorStyle>
</file>

<file path=ppt/charts/colors9.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F31E19-A37C-403A-AE48-5F29B41151D6}" type="datetimeFigureOut">
              <a:rPr lang="en-US" smtClean="0"/>
              <a:t>8/21/2026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BCAC8B-0117-427A-8A85-5726A74CA633}" type="slidenum">
              <a:rPr lang="en-US" smtClean="0"/>
              <a:t>‹#›</a:t>
            </a:fld>
            <a:endParaRPr lang="en-US"/>
          </a:p>
        </p:txBody>
      </p:sp>
    </p:spTree>
    <p:extLst>
      <p:ext uri="{BB962C8B-B14F-4D97-AF65-F5344CB8AC3E}">
        <p14:creationId xmlns:p14="http://schemas.microsoft.com/office/powerpoint/2010/main" val="2023668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review</a:t>
            </a:r>
          </a:p>
        </p:txBody>
      </p:sp>
      <p:sp>
        <p:nvSpPr>
          <p:cNvPr id="4" name="Slide Number Placeholder 3"/>
          <p:cNvSpPr>
            <a:spLocks noGrp="1"/>
          </p:cNvSpPr>
          <p:nvPr>
            <p:ph type="sldNum" sz="quarter" idx="5"/>
          </p:nvPr>
        </p:nvSpPr>
        <p:spPr/>
        <p:txBody>
          <a:bodyPr/>
          <a:lstStyle/>
          <a:p>
            <a:fld id="{9BBCAC8B-0117-427A-8A85-5726A74CA633}" type="slidenum">
              <a:rPr lang="en-US" smtClean="0"/>
              <a:t>2</a:t>
            </a:fld>
            <a:endParaRPr lang="en-US"/>
          </a:p>
        </p:txBody>
      </p:sp>
    </p:spTree>
    <p:extLst>
      <p:ext uri="{BB962C8B-B14F-4D97-AF65-F5344CB8AC3E}">
        <p14:creationId xmlns:p14="http://schemas.microsoft.com/office/powerpoint/2010/main" val="303607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Feasibility?</a:t>
            </a:r>
          </a:p>
          <a:p>
            <a:r>
              <a:rPr lang="en-US" dirty="0"/>
              <a:t>Timeline?</a:t>
            </a:r>
          </a:p>
          <a:p>
            <a:r>
              <a:rPr lang="en-US" dirty="0"/>
              <a:t>Who should take lead?</a:t>
            </a:r>
          </a:p>
          <a:p>
            <a:endParaRPr lang="en-US" dirty="0"/>
          </a:p>
        </p:txBody>
      </p:sp>
      <p:sp>
        <p:nvSpPr>
          <p:cNvPr id="4" name="Slide Number Placeholder 3"/>
          <p:cNvSpPr>
            <a:spLocks noGrp="1"/>
          </p:cNvSpPr>
          <p:nvPr>
            <p:ph type="sldNum" sz="quarter" idx="5"/>
          </p:nvPr>
        </p:nvSpPr>
        <p:spPr/>
        <p:txBody>
          <a:bodyPr/>
          <a:lstStyle/>
          <a:p>
            <a:fld id="{9BBCAC8B-0117-427A-8A85-5726A74CA633}" type="slidenum">
              <a:rPr lang="en-US" smtClean="0"/>
              <a:t>26</a:t>
            </a:fld>
            <a:endParaRPr lang="en-US"/>
          </a:p>
        </p:txBody>
      </p:sp>
    </p:spTree>
    <p:extLst>
      <p:ext uri="{BB962C8B-B14F-4D97-AF65-F5344CB8AC3E}">
        <p14:creationId xmlns:p14="http://schemas.microsoft.com/office/powerpoint/2010/main" val="1752010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Feasibility?</a:t>
            </a:r>
          </a:p>
          <a:p>
            <a:r>
              <a:rPr lang="en-US" dirty="0"/>
              <a:t>Timeline?</a:t>
            </a:r>
          </a:p>
          <a:p>
            <a:r>
              <a:rPr lang="en-US" dirty="0"/>
              <a:t>Who should take lead?</a:t>
            </a:r>
          </a:p>
          <a:p>
            <a:endParaRPr lang="en-US" dirty="0"/>
          </a:p>
        </p:txBody>
      </p:sp>
      <p:sp>
        <p:nvSpPr>
          <p:cNvPr id="4" name="Slide Number Placeholder 3"/>
          <p:cNvSpPr>
            <a:spLocks noGrp="1"/>
          </p:cNvSpPr>
          <p:nvPr>
            <p:ph type="sldNum" sz="quarter" idx="5"/>
          </p:nvPr>
        </p:nvSpPr>
        <p:spPr/>
        <p:txBody>
          <a:bodyPr/>
          <a:lstStyle/>
          <a:p>
            <a:fld id="{9BBCAC8B-0117-427A-8A85-5726A74CA633}" type="slidenum">
              <a:rPr lang="en-US" smtClean="0"/>
              <a:t>27</a:t>
            </a:fld>
            <a:endParaRPr lang="en-US"/>
          </a:p>
        </p:txBody>
      </p:sp>
    </p:spTree>
    <p:extLst>
      <p:ext uri="{BB962C8B-B14F-4D97-AF65-F5344CB8AC3E}">
        <p14:creationId xmlns:p14="http://schemas.microsoft.com/office/powerpoint/2010/main" val="1300114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CAC8B-0117-427A-8A85-5726A74CA633}" type="slidenum">
              <a:rPr lang="en-US" smtClean="0"/>
              <a:t>5</a:t>
            </a:fld>
            <a:endParaRPr lang="en-US"/>
          </a:p>
        </p:txBody>
      </p:sp>
    </p:spTree>
    <p:extLst>
      <p:ext uri="{BB962C8B-B14F-4D97-AF65-F5344CB8AC3E}">
        <p14:creationId xmlns:p14="http://schemas.microsoft.com/office/powerpoint/2010/main" val="1472252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0541-E072-E2A1-86B4-89FDBC3EC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2FDF8-6827-77A9-8635-5EC6A0795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1B247-DE34-4ACC-6E9C-07BC34B13F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A92584-53B6-86B7-9FD2-9BFA36732A5C}"/>
              </a:ext>
            </a:extLst>
          </p:cNvPr>
          <p:cNvSpPr>
            <a:spLocks noGrp="1"/>
          </p:cNvSpPr>
          <p:nvPr>
            <p:ph type="sldNum" sz="quarter" idx="5"/>
          </p:nvPr>
        </p:nvSpPr>
        <p:spPr/>
        <p:txBody>
          <a:bodyPr/>
          <a:lstStyle/>
          <a:p>
            <a:fld id="{9BBCAC8B-0117-427A-8A85-5726A74CA633}" type="slidenum">
              <a:rPr lang="en-US" smtClean="0"/>
              <a:t>6</a:t>
            </a:fld>
            <a:endParaRPr lang="en-US"/>
          </a:p>
        </p:txBody>
      </p:sp>
    </p:spTree>
    <p:extLst>
      <p:ext uri="{BB962C8B-B14F-4D97-AF65-F5344CB8AC3E}">
        <p14:creationId xmlns:p14="http://schemas.microsoft.com/office/powerpoint/2010/main" val="297631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4C1AB-64E0-754C-A168-3E6933BBD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2E631C-F1B7-2E90-3345-C36FF9134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B80D3-6FCE-8570-FDEC-352CB771446C}"/>
              </a:ext>
            </a:extLst>
          </p:cNvPr>
          <p:cNvSpPr>
            <a:spLocks noGrp="1"/>
          </p:cNvSpPr>
          <p:nvPr>
            <p:ph type="body" idx="1"/>
          </p:nvPr>
        </p:nvSpPr>
        <p:spPr/>
        <p:txBody>
          <a:bodyPr/>
          <a:lstStyle/>
          <a:p>
            <a:r>
              <a:rPr lang="en-US" dirty="0"/>
              <a:t>94% increase from 2024 to 2025, could be in part due to better coding of trauma injuries</a:t>
            </a:r>
          </a:p>
        </p:txBody>
      </p:sp>
      <p:sp>
        <p:nvSpPr>
          <p:cNvPr id="4" name="Slide Number Placeholder 3">
            <a:extLst>
              <a:ext uri="{FF2B5EF4-FFF2-40B4-BE49-F238E27FC236}">
                <a16:creationId xmlns:a16="http://schemas.microsoft.com/office/drawing/2014/main" id="{EB949713-2FB8-5602-5FD7-B5ED93251521}"/>
              </a:ext>
            </a:extLst>
          </p:cNvPr>
          <p:cNvSpPr>
            <a:spLocks noGrp="1"/>
          </p:cNvSpPr>
          <p:nvPr>
            <p:ph type="sldNum" sz="quarter" idx="5"/>
          </p:nvPr>
        </p:nvSpPr>
        <p:spPr/>
        <p:txBody>
          <a:bodyPr/>
          <a:lstStyle/>
          <a:p>
            <a:fld id="{9BBCAC8B-0117-427A-8A85-5726A74CA633}" type="slidenum">
              <a:rPr lang="en-US" smtClean="0"/>
              <a:t>8</a:t>
            </a:fld>
            <a:endParaRPr lang="en-US"/>
          </a:p>
        </p:txBody>
      </p:sp>
    </p:spTree>
    <p:extLst>
      <p:ext uri="{BB962C8B-B14F-4D97-AF65-F5344CB8AC3E}">
        <p14:creationId xmlns:p14="http://schemas.microsoft.com/office/powerpoint/2010/main" val="3784040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139% increase from 2024 to 2025</a:t>
            </a:r>
          </a:p>
        </p:txBody>
      </p:sp>
      <p:sp>
        <p:nvSpPr>
          <p:cNvPr id="4" name="Slide Number Placeholder 3"/>
          <p:cNvSpPr>
            <a:spLocks noGrp="1"/>
          </p:cNvSpPr>
          <p:nvPr>
            <p:ph type="sldNum" sz="quarter" idx="5"/>
          </p:nvPr>
        </p:nvSpPr>
        <p:spPr/>
        <p:txBody>
          <a:bodyPr/>
          <a:lstStyle/>
          <a:p>
            <a:fld id="{9BBCAC8B-0117-427A-8A85-5726A74CA633}" type="slidenum">
              <a:rPr lang="en-US" smtClean="0"/>
              <a:t>9</a:t>
            </a:fld>
            <a:endParaRPr lang="en-US"/>
          </a:p>
        </p:txBody>
      </p:sp>
    </p:spTree>
    <p:extLst>
      <p:ext uri="{BB962C8B-B14F-4D97-AF65-F5344CB8AC3E}">
        <p14:creationId xmlns:p14="http://schemas.microsoft.com/office/powerpoint/2010/main" val="76456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221% increase in trauma data, could be in part improved coding of injuries</a:t>
            </a:r>
          </a:p>
        </p:txBody>
      </p:sp>
      <p:sp>
        <p:nvSpPr>
          <p:cNvPr id="4" name="Slide Number Placeholder 3"/>
          <p:cNvSpPr>
            <a:spLocks noGrp="1"/>
          </p:cNvSpPr>
          <p:nvPr>
            <p:ph type="sldNum" sz="quarter" idx="5"/>
          </p:nvPr>
        </p:nvSpPr>
        <p:spPr/>
        <p:txBody>
          <a:bodyPr/>
          <a:lstStyle/>
          <a:p>
            <a:fld id="{9BBCAC8B-0117-427A-8A85-5726A74CA633}" type="slidenum">
              <a:rPr lang="en-US" smtClean="0"/>
              <a:t>10</a:t>
            </a:fld>
            <a:endParaRPr lang="en-US"/>
          </a:p>
        </p:txBody>
      </p:sp>
    </p:spTree>
    <p:extLst>
      <p:ext uri="{BB962C8B-B14F-4D97-AF65-F5344CB8AC3E}">
        <p14:creationId xmlns:p14="http://schemas.microsoft.com/office/powerpoint/2010/main" val="2696564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Comparison to understand how quickly each is growing over time</a:t>
            </a:r>
          </a:p>
          <a:p>
            <a:endParaRPr lang="en-US" dirty="0"/>
          </a:p>
          <a:p>
            <a:r>
              <a:rPr lang="en-US" dirty="0"/>
              <a:t>While EMS data is useful at understanding trends over time, trauma data appears to capture more injuries and may be a more complete accounting of e bike and e scooter injuries</a:t>
            </a:r>
          </a:p>
        </p:txBody>
      </p:sp>
      <p:sp>
        <p:nvSpPr>
          <p:cNvPr id="4" name="Slide Number Placeholder 3"/>
          <p:cNvSpPr>
            <a:spLocks noGrp="1"/>
          </p:cNvSpPr>
          <p:nvPr>
            <p:ph type="sldNum" sz="quarter" idx="5"/>
          </p:nvPr>
        </p:nvSpPr>
        <p:spPr/>
        <p:txBody>
          <a:bodyPr/>
          <a:lstStyle/>
          <a:p>
            <a:fld id="{9BBCAC8B-0117-427A-8A85-5726A74CA633}" type="slidenum">
              <a:rPr lang="en-US" smtClean="0"/>
              <a:t>11</a:t>
            </a:fld>
            <a:endParaRPr lang="en-US"/>
          </a:p>
        </p:txBody>
      </p:sp>
    </p:spTree>
    <p:extLst>
      <p:ext uri="{BB962C8B-B14F-4D97-AF65-F5344CB8AC3E}">
        <p14:creationId xmlns:p14="http://schemas.microsoft.com/office/powerpoint/2010/main" val="604782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Geography is based on injury county as recorded in the trauma injury. If that is missing, patient home county is used. Not all injuries have this data available. Region 4 is hashed because counts may be low because of transfers to MN hospitals</a:t>
            </a:r>
          </a:p>
          <a:p>
            <a:endParaRPr lang="en-US" dirty="0"/>
          </a:p>
        </p:txBody>
      </p:sp>
      <p:sp>
        <p:nvSpPr>
          <p:cNvPr id="4" name="Slide Number Placeholder 3"/>
          <p:cNvSpPr>
            <a:spLocks noGrp="1"/>
          </p:cNvSpPr>
          <p:nvPr>
            <p:ph type="sldNum" sz="quarter" idx="5"/>
          </p:nvPr>
        </p:nvSpPr>
        <p:spPr/>
        <p:txBody>
          <a:bodyPr/>
          <a:lstStyle/>
          <a:p>
            <a:fld id="{9BBCAC8B-0117-427A-8A85-5726A74CA633}" type="slidenum">
              <a:rPr lang="en-US" smtClean="0"/>
              <a:t>18</a:t>
            </a:fld>
            <a:endParaRPr lang="en-US"/>
          </a:p>
        </p:txBody>
      </p:sp>
    </p:spTree>
    <p:extLst>
      <p:ext uri="{BB962C8B-B14F-4D97-AF65-F5344CB8AC3E}">
        <p14:creationId xmlns:p14="http://schemas.microsoft.com/office/powerpoint/2010/main" val="931861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CAC8B-0117-427A-8A85-5726A74CA633}" type="slidenum">
              <a:rPr lang="en-US" smtClean="0"/>
              <a:t>23</a:t>
            </a:fld>
            <a:endParaRPr lang="en-US"/>
          </a:p>
        </p:txBody>
      </p:sp>
    </p:spTree>
    <p:extLst>
      <p:ext uri="{BB962C8B-B14F-4D97-AF65-F5344CB8AC3E}">
        <p14:creationId xmlns:p14="http://schemas.microsoft.com/office/powerpoint/2010/main" val="5797858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_Gradient">
    <p:bg>
      <p:bgPr>
        <a:gradFill>
          <a:gsLst>
            <a:gs pos="100000">
              <a:schemeClr val="tx2"/>
            </a:gs>
            <a:gs pos="0">
              <a:schemeClr val="accent4"/>
            </a:gs>
            <a:gs pos="42000">
              <a:schemeClr val="tx2"/>
            </a:gs>
          </a:gsLst>
          <a:lin ang="5400000" scaled="0"/>
        </a:gradFill>
        <a:effectLst/>
      </p:bgPr>
    </p:bg>
    <p:spTree>
      <p:nvGrpSpPr>
        <p:cNvPr id="1" name=""/>
        <p:cNvGrpSpPr/>
        <p:nvPr/>
      </p:nvGrpSpPr>
      <p:grpSpPr>
        <a:xfrm>
          <a:off x="0" y="0"/>
          <a:ext cx="0" cy="0"/>
          <a:chOff x="0" y="0"/>
          <a:chExt cx="0" cy="0"/>
        </a:xfrm>
      </p:grpSpPr>
      <p:pic>
        <p:nvPicPr>
          <p:cNvPr id="9" name="Picture 8" descr="Blue text on a black background&#10;&#10;Description automatically generated">
            <a:extLst>
              <a:ext uri="{FF2B5EF4-FFF2-40B4-BE49-F238E27FC236}">
                <a16:creationId xmlns:a16="http://schemas.microsoft.com/office/drawing/2014/main" id="{A9C3749C-4291-AA93-4870-6AD9E1AE548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143000" y="231799"/>
            <a:ext cx="2091089" cy="406143"/>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1143000" y="975787"/>
            <a:ext cx="6858000" cy="1656685"/>
          </a:xfrm>
          <a:prstGeom prst="rect">
            <a:avLst/>
          </a:prstGeom>
        </p:spPr>
        <p:txBody>
          <a:bodyPr anchor="b">
            <a:noAutofit/>
          </a:bodyPr>
          <a:lstStyle>
            <a:lvl1pPr algn="l">
              <a:defRPr sz="3000" b="1">
                <a:solidFill>
                  <a:schemeClr val="bg1"/>
                </a:solidFill>
              </a:defRPr>
            </a:lvl1pPr>
          </a:lstStyle>
          <a:p>
            <a:r>
              <a:rPr lang="en-US" dirty="0"/>
              <a:t>Title Case, 40-Point For Headings</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1143000" y="2701528"/>
            <a:ext cx="6858000" cy="671513"/>
          </a:xfrm>
        </p:spPr>
        <p:txBody>
          <a:bodyPr>
            <a:noAutofit/>
          </a:bodyPr>
          <a:lstStyle>
            <a:lvl1pPr marL="0" indent="0" algn="l">
              <a:buNone/>
              <a:defRPr sz="225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Sentence case, 30-point for subheadings</a:t>
            </a:r>
          </a:p>
          <a:p>
            <a:endParaRPr lang="en-US" dirty="0"/>
          </a:p>
        </p:txBody>
      </p:sp>
      <p:sp>
        <p:nvSpPr>
          <p:cNvPr id="5" name="Text Placeholder 4">
            <a:extLst>
              <a:ext uri="{FF2B5EF4-FFF2-40B4-BE49-F238E27FC236}">
                <a16:creationId xmlns:a16="http://schemas.microsoft.com/office/drawing/2014/main" id="{40CC9F36-F285-6025-5D98-8AF07D1A8611}"/>
              </a:ext>
            </a:extLst>
          </p:cNvPr>
          <p:cNvSpPr>
            <a:spLocks noGrp="1"/>
          </p:cNvSpPr>
          <p:nvPr>
            <p:ph type="body" sz="quarter" idx="10" hasCustomPrompt="1"/>
          </p:nvPr>
        </p:nvSpPr>
        <p:spPr>
          <a:xfrm>
            <a:off x="1143000" y="3488738"/>
            <a:ext cx="6858000" cy="357481"/>
          </a:xfrm>
        </p:spPr>
        <p:txBody>
          <a:bodyPr/>
          <a:lstStyle>
            <a:lvl1pPr marL="0" indent="0">
              <a:spcBef>
                <a:spcPts val="0"/>
              </a:spcBef>
              <a:buNone/>
              <a:defRPr sz="1800">
                <a:solidFill>
                  <a:schemeClr val="bg1"/>
                </a:solidFill>
              </a:defRPr>
            </a:lvl1pPr>
          </a:lstStyle>
          <a:p>
            <a:pPr lvl="0"/>
            <a:r>
              <a:rPr lang="en-US" dirty="0"/>
              <a:t>Presenter name and title</a:t>
            </a:r>
          </a:p>
        </p:txBody>
      </p:sp>
      <p:sp>
        <p:nvSpPr>
          <p:cNvPr id="8" name="Text Placeholder 7">
            <a:extLst>
              <a:ext uri="{FF2B5EF4-FFF2-40B4-BE49-F238E27FC236}">
                <a16:creationId xmlns:a16="http://schemas.microsoft.com/office/drawing/2014/main" id="{07BCF240-0108-3A14-05DC-458A565E5EF0}"/>
              </a:ext>
            </a:extLst>
          </p:cNvPr>
          <p:cNvSpPr>
            <a:spLocks noGrp="1"/>
          </p:cNvSpPr>
          <p:nvPr>
            <p:ph type="body" sz="quarter" idx="11" hasCustomPrompt="1"/>
          </p:nvPr>
        </p:nvSpPr>
        <p:spPr>
          <a:xfrm>
            <a:off x="1143000" y="3891462"/>
            <a:ext cx="6858000" cy="357481"/>
          </a:xfrm>
        </p:spPr>
        <p:txBody>
          <a:bodyPr/>
          <a:lstStyle>
            <a:lvl1pPr marL="0" indent="0">
              <a:spcBef>
                <a:spcPts val="0"/>
              </a:spcBef>
              <a:buNone/>
              <a:defRPr sz="1800">
                <a:solidFill>
                  <a:schemeClr val="bg1"/>
                </a:solidFill>
              </a:defRPr>
            </a:lvl1pPr>
          </a:lstStyle>
          <a:p>
            <a:pPr lvl="0"/>
            <a:r>
              <a:rPr lang="en-US" dirty="0"/>
              <a:t>Add columns for multiple presenters</a:t>
            </a:r>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1143000"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Division of Public Health</a:t>
            </a:r>
          </a:p>
        </p:txBody>
      </p:sp>
      <p:sp>
        <p:nvSpPr>
          <p:cNvPr id="10" name="Content Placeholder 25">
            <a:extLst>
              <a:ext uri="{FF2B5EF4-FFF2-40B4-BE49-F238E27FC236}">
                <a16:creationId xmlns:a16="http://schemas.microsoft.com/office/drawing/2014/main" id="{8D76AF5D-A4D3-642E-DC10-AABE8925CD82}"/>
              </a:ext>
            </a:extLst>
          </p:cNvPr>
          <p:cNvSpPr>
            <a:spLocks noGrp="1"/>
          </p:cNvSpPr>
          <p:nvPr>
            <p:ph sz="quarter" idx="17" hasCustomPrompt="1"/>
          </p:nvPr>
        </p:nvSpPr>
        <p:spPr>
          <a:xfrm>
            <a:off x="6543675" y="4608720"/>
            <a:ext cx="1457325" cy="273844"/>
          </a:xfrm>
        </p:spPr>
        <p:txBody>
          <a:bodyPr anchor="ctr">
            <a:noAutofit/>
          </a:bodyPr>
          <a:lstStyle>
            <a:lvl1pPr marL="0" indent="0" algn="l">
              <a:buNone/>
              <a:defRPr sz="900" b="0">
                <a:solidFill>
                  <a:schemeClr val="bg1"/>
                </a:solidFill>
                <a:latin typeface="+mj-lt"/>
              </a:defRPr>
            </a:lvl1pPr>
            <a:lvl2pPr>
              <a:defRPr sz="900">
                <a:latin typeface="+mj-lt"/>
              </a:defRPr>
            </a:lvl2pPr>
            <a:lvl3pPr>
              <a:defRPr sz="900">
                <a:latin typeface="+mj-lt"/>
              </a:defRPr>
            </a:lvl3pPr>
            <a:lvl4pPr>
              <a:defRPr sz="900">
                <a:latin typeface="+mj-lt"/>
              </a:defRPr>
            </a:lvl4pPr>
            <a:lvl5pPr>
              <a:defRPr sz="900">
                <a:latin typeface="+mj-lt"/>
              </a:defRPr>
            </a:lvl5pPr>
          </a:lstStyle>
          <a:p>
            <a:pPr lvl="0"/>
            <a:r>
              <a:rPr lang="en-US" dirty="0"/>
              <a:t>Insert date of presentation</a:t>
            </a:r>
          </a:p>
        </p:txBody>
      </p:sp>
    </p:spTree>
    <p:extLst>
      <p:ext uri="{BB962C8B-B14F-4D97-AF65-F5344CB8AC3E}">
        <p14:creationId xmlns:p14="http://schemas.microsoft.com/office/powerpoint/2010/main" val="1886558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ection Header_Milwaukee Riverwalk">
    <p:bg>
      <p:bgPr>
        <a:solidFill>
          <a:schemeClr val="bg1"/>
        </a:solidFill>
        <a:effectLst/>
      </p:bgPr>
    </p:bg>
    <p:spTree>
      <p:nvGrpSpPr>
        <p:cNvPr id="1" name=""/>
        <p:cNvGrpSpPr/>
        <p:nvPr/>
      </p:nvGrpSpPr>
      <p:grpSpPr>
        <a:xfrm>
          <a:off x="0" y="0"/>
          <a:ext cx="0" cy="0"/>
          <a:chOff x="0" y="0"/>
          <a:chExt cx="0" cy="0"/>
        </a:xfrm>
      </p:grpSpPr>
      <p:pic>
        <p:nvPicPr>
          <p:cNvPr id="3" name="Picture 2" descr="Riverwalk in Milwaukee, Wisconsin">
            <a:extLst>
              <a:ext uri="{FF2B5EF4-FFF2-40B4-BE49-F238E27FC236}">
                <a16:creationId xmlns:a16="http://schemas.microsoft.com/office/drawing/2014/main" id="{23E96CFC-FC24-A869-A055-C5A20B651264}"/>
              </a:ext>
              <a:ext uri="{C183D7F6-B498-43B3-948B-1728B52AA6E4}">
                <adec:decorative xmlns:adec="http://schemas.microsoft.com/office/drawing/2017/decorative" val="0"/>
              </a:ext>
            </a:extLst>
          </p:cNvPr>
          <p:cNvPicPr>
            <a:picLocks noChangeAspect="1"/>
          </p:cNvPicPr>
          <p:nvPr/>
        </p:nvPicPr>
        <p:blipFill>
          <a:blip r:embed="rId2" cstate="print">
            <a:duotone>
              <a:schemeClr val="accent1">
                <a:shade val="45000"/>
                <a:satMod val="135000"/>
              </a:schemeClr>
              <a:prstClr val="white"/>
            </a:duotone>
            <a:alphaModFix amt="35000"/>
            <a:extLst>
              <a:ext uri="{28A0092B-C50C-407E-A947-70E740481C1C}">
                <a14:useLocalDpi xmlns:a14="http://schemas.microsoft.com/office/drawing/2010/main" val="0"/>
              </a:ext>
            </a:extLst>
          </a:blip>
          <a:srcRect l="187" t="7976" r="201" b="7976"/>
          <a:stretch/>
        </p:blipFill>
        <p:spPr>
          <a:xfrm>
            <a:off x="-2029" y="1"/>
            <a:ext cx="9143999" cy="5143500"/>
          </a:xfrm>
          <a:prstGeom prst="rect">
            <a:avLst/>
          </a:prstGeom>
        </p:spPr>
      </p:pic>
      <p:sp>
        <p:nvSpPr>
          <p:cNvPr id="11" name="Text Placeholder 10">
            <a:extLst>
              <a:ext uri="{FF2B5EF4-FFF2-40B4-BE49-F238E27FC236}">
                <a16:creationId xmlns:a16="http://schemas.microsoft.com/office/drawing/2014/main" id="{67357800-F718-B20F-CF3C-90E59D1E05EF}"/>
              </a:ext>
            </a:extLst>
          </p:cNvPr>
          <p:cNvSpPr>
            <a:spLocks noGrp="1"/>
          </p:cNvSpPr>
          <p:nvPr>
            <p:ph type="body" sz="quarter" idx="13" hasCustomPrompt="1"/>
          </p:nvPr>
        </p:nvSpPr>
        <p:spPr>
          <a:xfrm>
            <a:off x="0" y="1377553"/>
            <a:ext cx="9144000" cy="2388394"/>
          </a:xfrm>
          <a:solidFill>
            <a:schemeClr val="bg1">
              <a:alpha val="75000"/>
            </a:schemeClr>
          </a:solidFill>
        </p:spPr>
        <p:txBody>
          <a:bodyPr anchor="ctr"/>
          <a:lstStyle>
            <a:lvl1pPr marL="0" indent="0" algn="ctr">
              <a:buNone/>
              <a:defRPr sz="5400" b="1">
                <a:solidFill>
                  <a:schemeClr val="accent1"/>
                </a:solidFill>
                <a:latin typeface="+mj-lt"/>
              </a:defRPr>
            </a:lvl1pPr>
            <a:lvl2pPr algn="ctr">
              <a:defRPr/>
            </a:lvl2pPr>
            <a:lvl3pPr algn="ctr">
              <a:defRPr/>
            </a:lvl3pPr>
            <a:lvl4pPr algn="ctr">
              <a:defRPr/>
            </a:lvl4pPr>
            <a:lvl5pPr algn="ctr">
              <a:defRPr/>
            </a:lvl5pPr>
          </a:lstStyle>
          <a:p>
            <a:pPr lvl="0"/>
            <a:r>
              <a:rPr lang="en-US" b="1" dirty="0">
                <a:latin typeface="+mj-lt"/>
              </a:rPr>
              <a:t>Click to edit master title slide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5771011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ection Header_Wisconsin Countryside">
    <p:bg>
      <p:bgPr>
        <a:solidFill>
          <a:schemeClr val="bg1"/>
        </a:solidFill>
        <a:effectLst/>
      </p:bgPr>
    </p:bg>
    <p:spTree>
      <p:nvGrpSpPr>
        <p:cNvPr id="1" name=""/>
        <p:cNvGrpSpPr/>
        <p:nvPr/>
      </p:nvGrpSpPr>
      <p:grpSpPr>
        <a:xfrm>
          <a:off x="0" y="0"/>
          <a:ext cx="0" cy="0"/>
          <a:chOff x="0" y="0"/>
          <a:chExt cx="0" cy="0"/>
        </a:xfrm>
      </p:grpSpPr>
      <p:pic>
        <p:nvPicPr>
          <p:cNvPr id="4" name="Picture 3" descr="Aerial shot of a Wisconsin farm and surrounding land">
            <a:extLst>
              <a:ext uri="{FF2B5EF4-FFF2-40B4-BE49-F238E27FC236}">
                <a16:creationId xmlns:a16="http://schemas.microsoft.com/office/drawing/2014/main" id="{F49B159B-17DB-8BA3-AE2B-D7EAF4F27FDE}"/>
              </a:ext>
              <a:ext uri="{C183D7F6-B498-43B3-948B-1728B52AA6E4}">
                <adec:decorative xmlns:adec="http://schemas.microsoft.com/office/drawing/2017/decorative" val="0"/>
              </a:ext>
            </a:extLst>
          </p:cNvPr>
          <p:cNvPicPr>
            <a:picLocks noChangeAspect="1"/>
          </p:cNvPicPr>
          <p:nvPr/>
        </p:nvPicPr>
        <p:blipFill>
          <a:blip r:embed="rId2" cstate="print">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0" y="-762"/>
            <a:ext cx="9144000" cy="5145024"/>
          </a:xfrm>
          <a:prstGeom prst="rect">
            <a:avLst/>
          </a:prstGeom>
        </p:spPr>
      </p:pic>
      <p:sp>
        <p:nvSpPr>
          <p:cNvPr id="11" name="Text Placeholder 10">
            <a:extLst>
              <a:ext uri="{FF2B5EF4-FFF2-40B4-BE49-F238E27FC236}">
                <a16:creationId xmlns:a16="http://schemas.microsoft.com/office/drawing/2014/main" id="{67357800-F718-B20F-CF3C-90E59D1E05EF}"/>
              </a:ext>
            </a:extLst>
          </p:cNvPr>
          <p:cNvSpPr>
            <a:spLocks noGrp="1"/>
          </p:cNvSpPr>
          <p:nvPr>
            <p:ph type="body" sz="quarter" idx="13" hasCustomPrompt="1"/>
          </p:nvPr>
        </p:nvSpPr>
        <p:spPr>
          <a:xfrm>
            <a:off x="0" y="1377553"/>
            <a:ext cx="9144000" cy="2388394"/>
          </a:xfrm>
          <a:solidFill>
            <a:schemeClr val="bg1">
              <a:alpha val="75000"/>
            </a:schemeClr>
          </a:solidFill>
        </p:spPr>
        <p:txBody>
          <a:bodyPr anchor="ctr"/>
          <a:lstStyle>
            <a:lvl1pPr marL="0" indent="0" algn="ctr">
              <a:buNone/>
              <a:defRPr sz="5400" b="1">
                <a:solidFill>
                  <a:schemeClr val="accent1"/>
                </a:solidFill>
                <a:latin typeface="+mj-lt"/>
              </a:defRPr>
            </a:lvl1pPr>
            <a:lvl2pPr algn="ctr">
              <a:defRPr/>
            </a:lvl2pPr>
            <a:lvl3pPr algn="ctr">
              <a:defRPr/>
            </a:lvl3pPr>
            <a:lvl4pPr algn="ctr">
              <a:defRPr/>
            </a:lvl4pPr>
            <a:lvl5pPr algn="ctr">
              <a:defRPr/>
            </a:lvl5pPr>
          </a:lstStyle>
          <a:p>
            <a:pPr lvl="0"/>
            <a:r>
              <a:rPr lang="en-US" b="1" dirty="0">
                <a:latin typeface="+mj-lt"/>
              </a:rPr>
              <a:t>Click to edit master title slide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993348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ection Header_Wisconsin Lake">
    <p:bg>
      <p:bgPr>
        <a:solidFill>
          <a:schemeClr val="bg1"/>
        </a:solidFill>
        <a:effectLst/>
      </p:bgPr>
    </p:bg>
    <p:spTree>
      <p:nvGrpSpPr>
        <p:cNvPr id="1" name=""/>
        <p:cNvGrpSpPr/>
        <p:nvPr/>
      </p:nvGrpSpPr>
      <p:grpSpPr>
        <a:xfrm>
          <a:off x="0" y="0"/>
          <a:ext cx="0" cy="0"/>
          <a:chOff x="0" y="0"/>
          <a:chExt cx="0" cy="0"/>
        </a:xfrm>
      </p:grpSpPr>
      <p:pic>
        <p:nvPicPr>
          <p:cNvPr id="3" name="Picture 2" descr="A body of water with trees and fog on the water&#10;">
            <a:extLst>
              <a:ext uri="{FF2B5EF4-FFF2-40B4-BE49-F238E27FC236}">
                <a16:creationId xmlns:a16="http://schemas.microsoft.com/office/drawing/2014/main" id="{EAF52A21-64AC-B851-D580-C7BDE90C29BE}"/>
              </a:ext>
            </a:extLst>
          </p:cNvPr>
          <p:cNvPicPr>
            <a:picLocks noChangeAspect="1"/>
          </p:cNvPicPr>
          <p:nvPr/>
        </p:nvPicPr>
        <p:blipFill>
          <a:blip r:embed="rId2" cstate="print">
            <a:duotone>
              <a:schemeClr val="accent1">
                <a:shade val="45000"/>
                <a:satMod val="135000"/>
              </a:schemeClr>
              <a:prstClr val="white"/>
            </a:duotone>
            <a:alphaModFix amt="35000"/>
            <a:extLst>
              <a:ext uri="{28A0092B-C50C-407E-A947-70E740481C1C}">
                <a14:useLocalDpi xmlns:a14="http://schemas.microsoft.com/office/drawing/2010/main" val="0"/>
              </a:ext>
            </a:extLst>
          </a:blip>
          <a:srcRect t="7793" r="249" b="8042"/>
          <a:stretch/>
        </p:blipFill>
        <p:spPr>
          <a:xfrm>
            <a:off x="0" y="0"/>
            <a:ext cx="9144000" cy="5143500"/>
          </a:xfrm>
          <a:prstGeom prst="rect">
            <a:avLst/>
          </a:prstGeom>
        </p:spPr>
      </p:pic>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11" name="Text Placeholder 10">
            <a:extLst>
              <a:ext uri="{FF2B5EF4-FFF2-40B4-BE49-F238E27FC236}">
                <a16:creationId xmlns:a16="http://schemas.microsoft.com/office/drawing/2014/main" id="{67357800-F718-B20F-CF3C-90E59D1E05EF}"/>
              </a:ext>
              <a:ext uri="{C183D7F6-B498-43B3-948B-1728B52AA6E4}">
                <adec:decorative xmlns:adec="http://schemas.microsoft.com/office/drawing/2017/decorative" val="0"/>
              </a:ext>
            </a:extLst>
          </p:cNvPr>
          <p:cNvSpPr>
            <a:spLocks noGrp="1"/>
          </p:cNvSpPr>
          <p:nvPr>
            <p:ph type="body" sz="quarter" idx="13" hasCustomPrompt="1"/>
          </p:nvPr>
        </p:nvSpPr>
        <p:spPr>
          <a:xfrm>
            <a:off x="0" y="2755107"/>
            <a:ext cx="9144000" cy="2388394"/>
          </a:xfrm>
          <a:solidFill>
            <a:schemeClr val="bg1">
              <a:alpha val="75000"/>
            </a:schemeClr>
          </a:solidFill>
        </p:spPr>
        <p:txBody>
          <a:bodyPr anchor="ctr"/>
          <a:lstStyle>
            <a:lvl1pPr marL="0" indent="0" algn="ctr">
              <a:buNone/>
              <a:defRPr sz="5400" b="1">
                <a:solidFill>
                  <a:schemeClr val="accent1"/>
                </a:solidFill>
                <a:latin typeface="+mj-lt"/>
              </a:defRPr>
            </a:lvl1pPr>
            <a:lvl2pPr algn="ctr">
              <a:defRPr/>
            </a:lvl2pPr>
            <a:lvl3pPr algn="ctr">
              <a:defRPr/>
            </a:lvl3pPr>
            <a:lvl4pPr algn="ctr">
              <a:defRPr/>
            </a:lvl4pPr>
            <a:lvl5pPr algn="ctr">
              <a:defRPr/>
            </a:lvl5pPr>
          </a:lstStyle>
          <a:p>
            <a:pPr lvl="0"/>
            <a:r>
              <a:rPr lang="en-US" b="1" dirty="0">
                <a:latin typeface="+mj-lt"/>
              </a:rPr>
              <a:t>Click to edit master title slide</a:t>
            </a:r>
            <a:endParaRPr lang="en-US" dirty="0"/>
          </a:p>
        </p:txBody>
      </p:sp>
    </p:spTree>
    <p:extLst>
      <p:ext uri="{BB962C8B-B14F-4D97-AF65-F5344CB8AC3E}">
        <p14:creationId xmlns:p14="http://schemas.microsoft.com/office/powerpoint/2010/main" val="39759010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_Blank Picture Background">
    <p:bg>
      <p:bgPr>
        <a:solidFill>
          <a:schemeClr val="bg1"/>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7357800-F718-B20F-CF3C-90E59D1E05EF}"/>
              </a:ext>
            </a:extLst>
          </p:cNvPr>
          <p:cNvSpPr>
            <a:spLocks noGrp="1"/>
          </p:cNvSpPr>
          <p:nvPr>
            <p:ph type="body" sz="quarter" idx="13" hasCustomPrompt="1"/>
          </p:nvPr>
        </p:nvSpPr>
        <p:spPr>
          <a:xfrm>
            <a:off x="0" y="2755107"/>
            <a:ext cx="9144000" cy="2388394"/>
          </a:xfrm>
          <a:solidFill>
            <a:schemeClr val="bg1">
              <a:alpha val="75000"/>
            </a:schemeClr>
          </a:solidFill>
        </p:spPr>
        <p:txBody>
          <a:bodyPr anchor="ctr"/>
          <a:lstStyle>
            <a:lvl1pPr marL="0" indent="0" algn="ctr">
              <a:buNone/>
              <a:defRPr sz="5400" b="1">
                <a:solidFill>
                  <a:schemeClr val="accent1"/>
                </a:solidFill>
                <a:latin typeface="+mj-lt"/>
              </a:defRPr>
            </a:lvl1pPr>
            <a:lvl2pPr algn="ctr">
              <a:defRPr/>
            </a:lvl2pPr>
            <a:lvl3pPr algn="ctr">
              <a:defRPr/>
            </a:lvl3pPr>
            <a:lvl4pPr algn="ctr">
              <a:defRPr/>
            </a:lvl4pPr>
            <a:lvl5pPr algn="ctr">
              <a:defRPr/>
            </a:lvl5pPr>
          </a:lstStyle>
          <a:p>
            <a:pPr lvl="0"/>
            <a:r>
              <a:rPr lang="en-US" b="1" dirty="0">
                <a:latin typeface="+mj-lt"/>
              </a:rPr>
              <a:t>Click to edit master title slide</a:t>
            </a:r>
            <a:endParaRPr lang="en-US" dirty="0"/>
          </a:p>
        </p:txBody>
      </p:sp>
      <p:sp>
        <p:nvSpPr>
          <p:cNvPr id="4" name="Picture Placeholder 3">
            <a:extLst>
              <a:ext uri="{FF2B5EF4-FFF2-40B4-BE49-F238E27FC236}">
                <a16:creationId xmlns:a16="http://schemas.microsoft.com/office/drawing/2014/main" id="{7853605C-76A1-AD69-43F3-C26D2AD47121}"/>
              </a:ext>
            </a:extLst>
          </p:cNvPr>
          <p:cNvSpPr>
            <a:spLocks noGrp="1"/>
          </p:cNvSpPr>
          <p:nvPr>
            <p:ph type="pic" sz="quarter" idx="14" hasCustomPrompt="1"/>
          </p:nvPr>
        </p:nvSpPr>
        <p:spPr>
          <a:xfrm>
            <a:off x="0" y="0"/>
            <a:ext cx="9144000" cy="5143500"/>
          </a:xfrm>
        </p:spPr>
        <p:txBody>
          <a:bodyPr/>
          <a:lstStyle>
            <a:lvl1pPr marL="342900" indent="-342900">
              <a:buFont typeface="Arial" panose="020B0604020202020204" pitchFamily="34" charset="0"/>
              <a:buChar char="•"/>
              <a:defRPr/>
            </a:lvl1pPr>
            <a:lvl2pPr marL="728663" indent="-385763">
              <a:buFont typeface="+mj-lt"/>
              <a:buAutoNum type="arabicPeriod"/>
              <a:defRPr b="0"/>
            </a:lvl2pPr>
          </a:lstStyle>
          <a:p>
            <a:r>
              <a:rPr lang="en-US" dirty="0"/>
              <a:t>Use high quality picture for background</a:t>
            </a:r>
          </a:p>
          <a:p>
            <a:r>
              <a:rPr lang="en-US" dirty="0"/>
              <a:t>To set as blue-hued background:</a:t>
            </a:r>
          </a:p>
          <a:p>
            <a:pPr lvl="1"/>
            <a:r>
              <a:rPr lang="en-US" dirty="0"/>
              <a:t>Right click on image and select “Format Picture…”</a:t>
            </a:r>
          </a:p>
          <a:p>
            <a:pPr lvl="1"/>
            <a:r>
              <a:rPr lang="en-US" dirty="0"/>
              <a:t>Select Picture option on the far right.</a:t>
            </a:r>
          </a:p>
          <a:p>
            <a:pPr lvl="1"/>
            <a:r>
              <a:rPr lang="en-US" dirty="0"/>
              <a:t>Recolor to Dark Blue, Accent Color 1 Light.</a:t>
            </a:r>
          </a:p>
          <a:p>
            <a:pPr lvl="1"/>
            <a:r>
              <a:rPr lang="en-US" dirty="0"/>
              <a:t>Edit Picture Transparency to 65%.</a:t>
            </a:r>
          </a:p>
          <a:p>
            <a:pPr lvl="1"/>
            <a:r>
              <a:rPr lang="en-US" dirty="0"/>
              <a:t>Right click on image and select “Send to Back.”</a:t>
            </a:r>
          </a:p>
          <a:p>
            <a:pPr lvl="1"/>
            <a:r>
              <a:rPr lang="en-US" dirty="0"/>
              <a:t>Ensure text box is filled white and transparency set to 25%.</a:t>
            </a:r>
          </a:p>
          <a:p>
            <a:pPr lvl="1"/>
            <a:endParaRPr lang="en-US" dirty="0"/>
          </a:p>
          <a:p>
            <a:pPr lvl="1"/>
            <a:endParaRPr lang="en-US" dirty="0"/>
          </a:p>
          <a:p>
            <a:pPr lvl="1"/>
            <a:endParaRPr lang="en-US" dirty="0"/>
          </a:p>
          <a:p>
            <a:pPr lvl="1"/>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174285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Heading and Content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9DE1-A80A-7A62-C0D8-FF8C2BC93065}"/>
              </a:ext>
            </a:extLst>
          </p:cNvPr>
          <p:cNvSpPr>
            <a:spLocks noGrp="1"/>
          </p:cNvSpPr>
          <p:nvPr>
            <p:ph type="title" hasCustomPrompt="1"/>
          </p:nvPr>
        </p:nvSpPr>
        <p:spPr>
          <a:xfrm>
            <a:off x="469157" y="273844"/>
            <a:ext cx="8214985"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3" name="Content Placeholder 2">
            <a:extLst>
              <a:ext uri="{FF2B5EF4-FFF2-40B4-BE49-F238E27FC236}">
                <a16:creationId xmlns:a16="http://schemas.microsoft.com/office/drawing/2014/main" id="{5144E1BD-904F-3888-37DA-84B2AEA7784D}"/>
              </a:ext>
            </a:extLst>
          </p:cNvPr>
          <p:cNvSpPr>
            <a:spLocks noGrp="1"/>
          </p:cNvSpPr>
          <p:nvPr>
            <p:ph idx="1" hasCustomPrompt="1"/>
          </p:nvPr>
        </p:nvSpPr>
        <p:spPr>
          <a:xfrm>
            <a:off x="469157" y="1369219"/>
            <a:ext cx="8214984" cy="2991766"/>
          </a:xfrm>
        </p:spPr>
        <p:txBody>
          <a:bodyPr>
            <a:noAutofit/>
          </a:bodyPr>
          <a:lstStyle>
            <a:lvl1pPr>
              <a:defRPr>
                <a:solidFill>
                  <a:schemeClr val="bg1"/>
                </a:solidFill>
              </a:defRPr>
            </a:lvl1pPr>
            <a:lvl2pPr>
              <a:defRPr sz="2100">
                <a:solidFill>
                  <a:schemeClr val="bg1"/>
                </a:solidFill>
              </a:defRPr>
            </a:lvl2pPr>
            <a:lvl3pPr>
              <a:defRPr sz="1800">
                <a:solidFill>
                  <a:schemeClr val="bg1"/>
                </a:solidFill>
              </a:defRPr>
            </a:lvl3pPr>
            <a:lvl4pPr>
              <a:defRPr>
                <a:solidFill>
                  <a:schemeClr val="bg1"/>
                </a:solidFill>
              </a:defRPr>
            </a:lvl4pPr>
            <a:lvl5pPr>
              <a:defRPr>
                <a:solidFill>
                  <a:schemeClr val="bg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7" name="Slide Number Placeholder 5">
            <a:extLst>
              <a:ext uri="{FF2B5EF4-FFF2-40B4-BE49-F238E27FC236}">
                <a16:creationId xmlns:a16="http://schemas.microsoft.com/office/drawing/2014/main" id="{C49430C4-8E06-8438-83AC-76144D887A92}"/>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FB4F5DF0-961E-79D3-E249-BF686152D42D}"/>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60708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Heading and Conten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9DE1-A80A-7A62-C0D8-FF8C2BC93065}"/>
              </a:ext>
            </a:extLst>
          </p:cNvPr>
          <p:cNvSpPr>
            <a:spLocks noGrp="1"/>
          </p:cNvSpPr>
          <p:nvPr>
            <p:ph type="title" hasCustomPrompt="1"/>
          </p:nvPr>
        </p:nvSpPr>
        <p:spPr>
          <a:xfrm>
            <a:off x="469161" y="282868"/>
            <a:ext cx="8214981"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3" name="Content Placeholder 2">
            <a:extLst>
              <a:ext uri="{FF2B5EF4-FFF2-40B4-BE49-F238E27FC236}">
                <a16:creationId xmlns:a16="http://schemas.microsoft.com/office/drawing/2014/main" id="{5144E1BD-904F-3888-37DA-84B2AEA7784D}"/>
              </a:ext>
            </a:extLst>
          </p:cNvPr>
          <p:cNvSpPr>
            <a:spLocks noGrp="1"/>
          </p:cNvSpPr>
          <p:nvPr>
            <p:ph idx="1" hasCustomPrompt="1"/>
          </p:nvPr>
        </p:nvSpPr>
        <p:spPr>
          <a:xfrm>
            <a:off x="469161" y="1378243"/>
            <a:ext cx="8214981" cy="2991766"/>
          </a:xfrm>
        </p:spPr>
        <p:txBody>
          <a:bodyPr>
            <a:noAutofit/>
          </a:bodyPr>
          <a:lstStyle>
            <a:lvl1pPr>
              <a:defRPr/>
            </a:lvl1pPr>
            <a:lvl2pPr>
              <a:defRPr sz="2100"/>
            </a:lvl2pPr>
            <a:lvl3pPr>
              <a:defRPr sz="1800"/>
            </a:lvl3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7" name="Slide Number Placeholder 5">
            <a:extLst>
              <a:ext uri="{FF2B5EF4-FFF2-40B4-BE49-F238E27FC236}">
                <a16:creationId xmlns:a16="http://schemas.microsoft.com/office/drawing/2014/main" id="{C49430C4-8E06-8438-83AC-76144D887A92}"/>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FB4F5DF0-961E-79D3-E249-BF686152D42D}"/>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092000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mpare 3_DHS Blue">
    <p:bg>
      <p:bgPr>
        <a:solidFill>
          <a:schemeClr val="tx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3A70E3D-6134-7FD9-358B-9DA264C3E189}"/>
              </a:ext>
            </a:extLst>
          </p:cNvPr>
          <p:cNvSpPr>
            <a:spLocks noGrp="1"/>
          </p:cNvSpPr>
          <p:nvPr>
            <p:ph type="title" hasCustomPrompt="1"/>
          </p:nvPr>
        </p:nvSpPr>
        <p:spPr>
          <a:xfrm>
            <a:off x="461184" y="273844"/>
            <a:ext cx="7886700"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9" name="Content Placeholder 8">
            <a:extLst>
              <a:ext uri="{FF2B5EF4-FFF2-40B4-BE49-F238E27FC236}">
                <a16:creationId xmlns:a16="http://schemas.microsoft.com/office/drawing/2014/main" id="{E229BB11-903D-C81F-64CC-1203EE9B7E8D}"/>
              </a:ext>
            </a:extLst>
          </p:cNvPr>
          <p:cNvSpPr>
            <a:spLocks noGrp="1"/>
          </p:cNvSpPr>
          <p:nvPr>
            <p:ph sz="quarter" idx="14"/>
          </p:nvPr>
        </p:nvSpPr>
        <p:spPr>
          <a:xfrm>
            <a:off x="521067" y="2060983"/>
            <a:ext cx="2103834" cy="1443038"/>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8" name="Content Placeholder 8">
            <a:extLst>
              <a:ext uri="{FF2B5EF4-FFF2-40B4-BE49-F238E27FC236}">
                <a16:creationId xmlns:a16="http://schemas.microsoft.com/office/drawing/2014/main" id="{968A15F7-3A26-62AA-2644-0119F0414202}"/>
              </a:ext>
            </a:extLst>
          </p:cNvPr>
          <p:cNvSpPr>
            <a:spLocks noGrp="1"/>
          </p:cNvSpPr>
          <p:nvPr>
            <p:ph sz="quarter" idx="13"/>
          </p:nvPr>
        </p:nvSpPr>
        <p:spPr>
          <a:xfrm>
            <a:off x="3518399" y="2061487"/>
            <a:ext cx="2103834" cy="1443038"/>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0" name="Content Placeholder 8">
            <a:extLst>
              <a:ext uri="{FF2B5EF4-FFF2-40B4-BE49-F238E27FC236}">
                <a16:creationId xmlns:a16="http://schemas.microsoft.com/office/drawing/2014/main" id="{96F9C545-67C8-C781-EEEC-7C47D7235569}"/>
              </a:ext>
            </a:extLst>
          </p:cNvPr>
          <p:cNvSpPr>
            <a:spLocks noGrp="1"/>
          </p:cNvSpPr>
          <p:nvPr>
            <p:ph sz="quarter" idx="15"/>
          </p:nvPr>
        </p:nvSpPr>
        <p:spPr>
          <a:xfrm>
            <a:off x="6420033" y="2060983"/>
            <a:ext cx="2103834" cy="1443038"/>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1EB973AB-FF7A-6769-56D6-7005209D9919}"/>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cxnSp>
        <p:nvCxnSpPr>
          <p:cNvPr id="4" name="Straight Connector 3">
            <a:extLst>
              <a:ext uri="{FF2B5EF4-FFF2-40B4-BE49-F238E27FC236}">
                <a16:creationId xmlns:a16="http://schemas.microsoft.com/office/drawing/2014/main" id="{FAD5ECF4-F675-A06E-2747-E312AB67EBE4}"/>
              </a:ext>
              <a:ext uri="{C183D7F6-B498-43B3-948B-1728B52AA6E4}">
                <adec:decorative xmlns:adec="http://schemas.microsoft.com/office/drawing/2017/decorative" val="1"/>
              </a:ext>
            </a:extLst>
          </p:cNvPr>
          <p:cNvCxnSpPr>
            <a:cxnSpLocks/>
          </p:cNvCxnSpPr>
          <p:nvPr/>
        </p:nvCxnSpPr>
        <p:spPr>
          <a:xfrm flipH="1">
            <a:off x="2743650" y="1984504"/>
            <a:ext cx="457200" cy="1501646"/>
          </a:xfrm>
          <a:prstGeom prst="line">
            <a:avLst/>
          </a:prstGeom>
          <a:ln w="38100">
            <a:solidFill>
              <a:schemeClr val="bg2"/>
            </a:solidFill>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AE7ED015-4CBB-51C5-A08C-9E7B76623F87}"/>
              </a:ext>
              <a:ext uri="{C183D7F6-B498-43B3-948B-1728B52AA6E4}">
                <adec:decorative xmlns:adec="http://schemas.microsoft.com/office/drawing/2017/decorative" val="1"/>
              </a:ext>
            </a:extLst>
          </p:cNvPr>
          <p:cNvCxnSpPr/>
          <p:nvPr/>
        </p:nvCxnSpPr>
        <p:spPr>
          <a:xfrm flipH="1">
            <a:off x="5708800" y="1984504"/>
            <a:ext cx="457200" cy="1501646"/>
          </a:xfrm>
          <a:prstGeom prst="line">
            <a:avLst/>
          </a:prstGeom>
          <a:ln w="38100">
            <a:solidFill>
              <a:schemeClr val="bg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43470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mpare 3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9DE1-A80A-7A62-C0D8-FF8C2BC93065}"/>
              </a:ext>
            </a:extLst>
          </p:cNvPr>
          <p:cNvSpPr>
            <a:spLocks noGrp="1"/>
          </p:cNvSpPr>
          <p:nvPr>
            <p:ph type="title" hasCustomPrompt="1"/>
          </p:nvPr>
        </p:nvSpPr>
        <p:spPr>
          <a:xfrm>
            <a:off x="453212" y="282868"/>
            <a:ext cx="7886700"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9" name="Content Placeholder 8">
            <a:extLst>
              <a:ext uri="{FF2B5EF4-FFF2-40B4-BE49-F238E27FC236}">
                <a16:creationId xmlns:a16="http://schemas.microsoft.com/office/drawing/2014/main" id="{32C1F755-A3AF-65BC-74FF-328141D66728}"/>
              </a:ext>
            </a:extLst>
          </p:cNvPr>
          <p:cNvSpPr>
            <a:spLocks noGrp="1"/>
          </p:cNvSpPr>
          <p:nvPr>
            <p:ph sz="quarter" idx="14"/>
          </p:nvPr>
        </p:nvSpPr>
        <p:spPr>
          <a:xfrm>
            <a:off x="521067" y="2045033"/>
            <a:ext cx="2103834" cy="1443038"/>
          </a:xfrm>
        </p:spPr>
        <p:txBody>
          <a:bodyPr/>
          <a:lstStyle>
            <a:lvl1pPr marL="0" indent="0" algn="ctr">
              <a:buNone/>
              <a:defRPr>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Content Placeholder 8">
            <a:extLst>
              <a:ext uri="{FF2B5EF4-FFF2-40B4-BE49-F238E27FC236}">
                <a16:creationId xmlns:a16="http://schemas.microsoft.com/office/drawing/2014/main" id="{A01BD1F6-BB55-6D28-C92B-CC00E9125398}"/>
              </a:ext>
            </a:extLst>
          </p:cNvPr>
          <p:cNvSpPr>
            <a:spLocks noGrp="1"/>
          </p:cNvSpPr>
          <p:nvPr>
            <p:ph sz="quarter" idx="13"/>
          </p:nvPr>
        </p:nvSpPr>
        <p:spPr>
          <a:xfrm>
            <a:off x="3526374" y="2061487"/>
            <a:ext cx="2103834" cy="1443038"/>
          </a:xfrm>
        </p:spPr>
        <p:txBody>
          <a:bodyPr/>
          <a:lstStyle>
            <a:lvl1pPr marL="0" indent="0" algn="ctr">
              <a:buNone/>
              <a:defRPr>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0" name="Content Placeholder 8">
            <a:extLst>
              <a:ext uri="{FF2B5EF4-FFF2-40B4-BE49-F238E27FC236}">
                <a16:creationId xmlns:a16="http://schemas.microsoft.com/office/drawing/2014/main" id="{7957D6D4-CD0F-9C8D-FF2D-D8C111D6F5FB}"/>
              </a:ext>
            </a:extLst>
          </p:cNvPr>
          <p:cNvSpPr>
            <a:spLocks noGrp="1"/>
          </p:cNvSpPr>
          <p:nvPr>
            <p:ph sz="quarter" idx="15"/>
          </p:nvPr>
        </p:nvSpPr>
        <p:spPr>
          <a:xfrm>
            <a:off x="6396109" y="2060983"/>
            <a:ext cx="2103834" cy="1443038"/>
          </a:xfrm>
        </p:spPr>
        <p:txBody>
          <a:bodyPr/>
          <a:lstStyle>
            <a:lvl1pPr marL="0" indent="0" algn="ctr">
              <a:buNone/>
              <a:defRPr>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C49430C4-8E06-8438-83AC-76144D887A92}"/>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FB4F5DF0-961E-79D3-E249-BF686152D42D}"/>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cxnSp>
        <p:nvCxnSpPr>
          <p:cNvPr id="4" name="Straight Connector 3">
            <a:extLst>
              <a:ext uri="{FF2B5EF4-FFF2-40B4-BE49-F238E27FC236}">
                <a16:creationId xmlns:a16="http://schemas.microsoft.com/office/drawing/2014/main" id="{F48589EC-0C27-6ED0-21BA-9D7413733643}"/>
              </a:ext>
              <a:ext uri="{C183D7F6-B498-43B3-948B-1728B52AA6E4}">
                <adec:decorative xmlns:adec="http://schemas.microsoft.com/office/drawing/2017/decorative" val="1"/>
              </a:ext>
            </a:extLst>
          </p:cNvPr>
          <p:cNvCxnSpPr>
            <a:cxnSpLocks/>
          </p:cNvCxnSpPr>
          <p:nvPr/>
        </p:nvCxnSpPr>
        <p:spPr>
          <a:xfrm flipH="1">
            <a:off x="2743650" y="1984504"/>
            <a:ext cx="457200" cy="1501646"/>
          </a:xfrm>
          <a:prstGeom prst="line">
            <a:avLst/>
          </a:prstGeom>
          <a:ln w="38100">
            <a:solidFill>
              <a:schemeClr val="tx2"/>
            </a:solidFill>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0752EBE9-9DA3-2DF9-5031-91BBBD3239AC}"/>
              </a:ext>
              <a:ext uri="{C183D7F6-B498-43B3-948B-1728B52AA6E4}">
                <adec:decorative xmlns:adec="http://schemas.microsoft.com/office/drawing/2017/decorative" val="1"/>
              </a:ext>
            </a:extLst>
          </p:cNvPr>
          <p:cNvCxnSpPr/>
          <p:nvPr/>
        </p:nvCxnSpPr>
        <p:spPr>
          <a:xfrm flipH="1">
            <a:off x="5708800" y="1984504"/>
            <a:ext cx="457200" cy="1501646"/>
          </a:xfrm>
          <a:prstGeom prst="line">
            <a:avLst/>
          </a:prstGeom>
          <a:ln w="381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79859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mpare 2_DHS Blue">
    <p:bg>
      <p:bgPr>
        <a:solidFill>
          <a:schemeClr val="tx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868A0D-B323-6B8B-DE39-2E3D970309A3}"/>
              </a:ext>
            </a:extLst>
          </p:cNvPr>
          <p:cNvSpPr>
            <a:spLocks noGrp="1"/>
          </p:cNvSpPr>
          <p:nvPr>
            <p:ph type="title" hasCustomPrompt="1"/>
          </p:nvPr>
        </p:nvSpPr>
        <p:spPr>
          <a:xfrm>
            <a:off x="450668" y="270699"/>
            <a:ext cx="7886700"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11" name="Content Placeholder 5">
            <a:extLst>
              <a:ext uri="{FF2B5EF4-FFF2-40B4-BE49-F238E27FC236}">
                <a16:creationId xmlns:a16="http://schemas.microsoft.com/office/drawing/2014/main" id="{3533FC4F-933B-BA34-11A7-821221C59A63}"/>
              </a:ext>
            </a:extLst>
          </p:cNvPr>
          <p:cNvSpPr>
            <a:spLocks noGrp="1"/>
          </p:cNvSpPr>
          <p:nvPr>
            <p:ph sz="quarter" idx="10"/>
          </p:nvPr>
        </p:nvSpPr>
        <p:spPr>
          <a:xfrm>
            <a:off x="450668" y="1898350"/>
            <a:ext cx="3689769" cy="2415651"/>
          </a:xfrm>
        </p:spPr>
        <p:txBody>
          <a:bodyPr/>
          <a:lstStyle>
            <a:lvl1pPr marL="0" indent="0">
              <a:buNone/>
              <a:defRPr sz="2250">
                <a:solidFill>
                  <a:schemeClr val="bg1"/>
                </a:solidFill>
                <a:latin typeface="+mn-lt"/>
              </a:defRPr>
            </a:lvl1pPr>
            <a:lvl2pPr marL="233357" indent="0">
              <a:buNone/>
              <a:defRPr sz="3000">
                <a:solidFill>
                  <a:schemeClr val="bg1"/>
                </a:solidFill>
                <a:latin typeface="+mn-lt"/>
              </a:defRPr>
            </a:lvl2pPr>
            <a:lvl3pPr marL="457188" indent="0">
              <a:buNone/>
              <a:defRPr sz="3000">
                <a:solidFill>
                  <a:schemeClr val="bg1"/>
                </a:solidFill>
                <a:latin typeface="+mn-lt"/>
              </a:defRPr>
            </a:lvl3pPr>
            <a:lvl4pPr marL="688958" indent="0">
              <a:buNone/>
              <a:defRPr sz="3000">
                <a:solidFill>
                  <a:schemeClr val="bg1"/>
                </a:solidFill>
                <a:latin typeface="+mn-lt"/>
              </a:defRPr>
            </a:lvl4pPr>
            <a:lvl5pPr marL="914377" indent="0">
              <a:buNone/>
              <a:defRPr sz="3000">
                <a:solidFill>
                  <a:schemeClr val="bg1"/>
                </a:solidFill>
                <a:latin typeface="+mn-lt"/>
              </a:defRPr>
            </a:lvl5pPr>
          </a:lstStyle>
          <a:p>
            <a:pPr lvl="0"/>
            <a:r>
              <a:rPr lang="en-US"/>
              <a:t>Click to edit Master text styles</a:t>
            </a:r>
          </a:p>
        </p:txBody>
      </p:sp>
      <p:sp>
        <p:nvSpPr>
          <p:cNvPr id="12" name="Content Placeholder 5">
            <a:extLst>
              <a:ext uri="{FF2B5EF4-FFF2-40B4-BE49-F238E27FC236}">
                <a16:creationId xmlns:a16="http://schemas.microsoft.com/office/drawing/2014/main" id="{6B9454B9-FF82-45AE-6126-F63AA4DB23A7}"/>
              </a:ext>
            </a:extLst>
          </p:cNvPr>
          <p:cNvSpPr>
            <a:spLocks noGrp="1"/>
          </p:cNvSpPr>
          <p:nvPr>
            <p:ph sz="quarter" idx="13"/>
          </p:nvPr>
        </p:nvSpPr>
        <p:spPr>
          <a:xfrm>
            <a:off x="5003565" y="1913911"/>
            <a:ext cx="3689769" cy="2415651"/>
          </a:xfrm>
        </p:spPr>
        <p:txBody>
          <a:bodyPr/>
          <a:lstStyle>
            <a:lvl1pPr marL="0" indent="0">
              <a:buNone/>
              <a:defRPr sz="2250">
                <a:solidFill>
                  <a:schemeClr val="bg1"/>
                </a:solidFill>
                <a:latin typeface="+mn-lt"/>
              </a:defRPr>
            </a:lvl1pPr>
            <a:lvl2pPr marL="233357" indent="0">
              <a:buNone/>
              <a:defRPr sz="3000">
                <a:solidFill>
                  <a:schemeClr val="bg1"/>
                </a:solidFill>
                <a:latin typeface="+mn-lt"/>
              </a:defRPr>
            </a:lvl2pPr>
            <a:lvl3pPr marL="457188" indent="0">
              <a:buNone/>
              <a:defRPr sz="3000">
                <a:solidFill>
                  <a:schemeClr val="bg1"/>
                </a:solidFill>
                <a:latin typeface="+mn-lt"/>
              </a:defRPr>
            </a:lvl3pPr>
            <a:lvl4pPr marL="688958" indent="0">
              <a:buNone/>
              <a:defRPr sz="3000">
                <a:solidFill>
                  <a:schemeClr val="bg1"/>
                </a:solidFill>
                <a:latin typeface="+mn-lt"/>
              </a:defRPr>
            </a:lvl4pPr>
            <a:lvl5pPr marL="914377" indent="0">
              <a:buNone/>
              <a:defRPr sz="3000">
                <a:solidFill>
                  <a:schemeClr val="bg1"/>
                </a:solidFill>
                <a:latin typeface="+mn-lt"/>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1EB973AB-FF7A-6769-56D6-7005209D9919}"/>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cxnSp>
        <p:nvCxnSpPr>
          <p:cNvPr id="3" name="Straight Connector 2">
            <a:extLst>
              <a:ext uri="{FF2B5EF4-FFF2-40B4-BE49-F238E27FC236}">
                <a16:creationId xmlns:a16="http://schemas.microsoft.com/office/drawing/2014/main" id="{37453370-DAB3-5545-FAA6-1218E0873604}"/>
              </a:ext>
              <a:ext uri="{C183D7F6-B498-43B3-948B-1728B52AA6E4}">
                <adec:decorative xmlns:adec="http://schemas.microsoft.com/office/drawing/2017/decorative" val="1"/>
              </a:ext>
            </a:extLst>
          </p:cNvPr>
          <p:cNvCxnSpPr>
            <a:cxnSpLocks/>
          </p:cNvCxnSpPr>
          <p:nvPr/>
        </p:nvCxnSpPr>
        <p:spPr>
          <a:xfrm flipH="1">
            <a:off x="4258167" y="1951695"/>
            <a:ext cx="627666" cy="2377867"/>
          </a:xfrm>
          <a:prstGeom prst="line">
            <a:avLst/>
          </a:prstGeom>
          <a:ln w="38100">
            <a:solidFill>
              <a:schemeClr val="bg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5351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mpare 2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9DE1-A80A-7A62-C0D8-FF8C2BC93065}"/>
              </a:ext>
            </a:extLst>
          </p:cNvPr>
          <p:cNvSpPr>
            <a:spLocks noGrp="1"/>
          </p:cNvSpPr>
          <p:nvPr>
            <p:ph type="title" hasCustomPrompt="1"/>
          </p:nvPr>
        </p:nvSpPr>
        <p:spPr>
          <a:xfrm>
            <a:off x="461181" y="273844"/>
            <a:ext cx="7886700"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11" name="Content Placeholder 5">
            <a:extLst>
              <a:ext uri="{FF2B5EF4-FFF2-40B4-BE49-F238E27FC236}">
                <a16:creationId xmlns:a16="http://schemas.microsoft.com/office/drawing/2014/main" id="{7D5FDEEF-E28F-9A68-3C34-3711F6C38AB5}"/>
              </a:ext>
            </a:extLst>
          </p:cNvPr>
          <p:cNvSpPr>
            <a:spLocks noGrp="1"/>
          </p:cNvSpPr>
          <p:nvPr>
            <p:ph sz="quarter" idx="10"/>
          </p:nvPr>
        </p:nvSpPr>
        <p:spPr>
          <a:xfrm>
            <a:off x="450668" y="1898350"/>
            <a:ext cx="3689769" cy="2415651"/>
          </a:xfrm>
        </p:spPr>
        <p:txBody>
          <a:bodyPr/>
          <a:lstStyle>
            <a:lvl1pPr marL="0" indent="0">
              <a:buNone/>
              <a:defRPr sz="2250">
                <a:solidFill>
                  <a:schemeClr val="tx1"/>
                </a:solidFill>
                <a:latin typeface="+mn-lt"/>
              </a:defRPr>
            </a:lvl1pPr>
            <a:lvl2pPr marL="233357" indent="0">
              <a:buNone/>
              <a:defRPr sz="3000">
                <a:solidFill>
                  <a:schemeClr val="bg1"/>
                </a:solidFill>
                <a:latin typeface="+mn-lt"/>
              </a:defRPr>
            </a:lvl2pPr>
            <a:lvl3pPr marL="457188" indent="0">
              <a:buNone/>
              <a:defRPr sz="3000">
                <a:solidFill>
                  <a:schemeClr val="bg1"/>
                </a:solidFill>
                <a:latin typeface="+mn-lt"/>
              </a:defRPr>
            </a:lvl3pPr>
            <a:lvl4pPr marL="688958" indent="0">
              <a:buNone/>
              <a:defRPr sz="3000">
                <a:solidFill>
                  <a:schemeClr val="bg1"/>
                </a:solidFill>
                <a:latin typeface="+mn-lt"/>
              </a:defRPr>
            </a:lvl4pPr>
            <a:lvl5pPr marL="914377" indent="0">
              <a:buNone/>
              <a:defRPr sz="3000">
                <a:solidFill>
                  <a:schemeClr val="bg1"/>
                </a:solidFill>
                <a:latin typeface="+mn-lt"/>
              </a:defRPr>
            </a:lvl5pPr>
          </a:lstStyle>
          <a:p>
            <a:pPr lvl="0"/>
            <a:r>
              <a:rPr lang="en-US"/>
              <a:t>Click to edit Master text styles</a:t>
            </a:r>
          </a:p>
        </p:txBody>
      </p:sp>
      <p:sp>
        <p:nvSpPr>
          <p:cNvPr id="12" name="Content Placeholder 5">
            <a:extLst>
              <a:ext uri="{FF2B5EF4-FFF2-40B4-BE49-F238E27FC236}">
                <a16:creationId xmlns:a16="http://schemas.microsoft.com/office/drawing/2014/main" id="{BE6E9C91-3387-467C-988A-958C3D81209A}"/>
              </a:ext>
            </a:extLst>
          </p:cNvPr>
          <p:cNvSpPr>
            <a:spLocks noGrp="1"/>
          </p:cNvSpPr>
          <p:nvPr>
            <p:ph sz="quarter" idx="13"/>
          </p:nvPr>
        </p:nvSpPr>
        <p:spPr>
          <a:xfrm>
            <a:off x="5003565" y="1913911"/>
            <a:ext cx="3689769" cy="2415651"/>
          </a:xfrm>
        </p:spPr>
        <p:txBody>
          <a:bodyPr/>
          <a:lstStyle>
            <a:lvl1pPr marL="0" indent="0">
              <a:buNone/>
              <a:defRPr sz="2250">
                <a:solidFill>
                  <a:schemeClr val="tx1"/>
                </a:solidFill>
                <a:latin typeface="+mn-lt"/>
              </a:defRPr>
            </a:lvl1pPr>
            <a:lvl2pPr marL="233357" indent="0">
              <a:buNone/>
              <a:defRPr sz="3000">
                <a:solidFill>
                  <a:schemeClr val="bg1"/>
                </a:solidFill>
                <a:latin typeface="+mn-lt"/>
              </a:defRPr>
            </a:lvl2pPr>
            <a:lvl3pPr marL="457188" indent="0">
              <a:buNone/>
              <a:defRPr sz="3000">
                <a:solidFill>
                  <a:schemeClr val="bg1"/>
                </a:solidFill>
                <a:latin typeface="+mn-lt"/>
              </a:defRPr>
            </a:lvl3pPr>
            <a:lvl4pPr marL="688958" indent="0">
              <a:buNone/>
              <a:defRPr sz="3000">
                <a:solidFill>
                  <a:schemeClr val="bg1"/>
                </a:solidFill>
                <a:latin typeface="+mn-lt"/>
              </a:defRPr>
            </a:lvl4pPr>
            <a:lvl5pPr marL="914377" indent="0">
              <a:buNone/>
              <a:defRPr sz="3000">
                <a:solidFill>
                  <a:schemeClr val="bg1"/>
                </a:solidFill>
                <a:latin typeface="+mn-lt"/>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C49430C4-8E06-8438-83AC-76144D887A92}"/>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FB4F5DF0-961E-79D3-E249-BF686152D42D}"/>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cxnSp>
        <p:nvCxnSpPr>
          <p:cNvPr id="3" name="Straight Connector 2">
            <a:extLst>
              <a:ext uri="{FF2B5EF4-FFF2-40B4-BE49-F238E27FC236}">
                <a16:creationId xmlns:a16="http://schemas.microsoft.com/office/drawing/2014/main" id="{78487E94-3253-FA72-9304-DDFCF43B955E}"/>
              </a:ext>
              <a:ext uri="{C183D7F6-B498-43B3-948B-1728B52AA6E4}">
                <adec:decorative xmlns:adec="http://schemas.microsoft.com/office/drawing/2017/decorative" val="1"/>
              </a:ext>
            </a:extLst>
          </p:cNvPr>
          <p:cNvCxnSpPr>
            <a:cxnSpLocks/>
          </p:cNvCxnSpPr>
          <p:nvPr/>
        </p:nvCxnSpPr>
        <p:spPr>
          <a:xfrm flipH="1">
            <a:off x="4258167" y="1951695"/>
            <a:ext cx="627666" cy="2377867"/>
          </a:xfrm>
          <a:prstGeom prst="line">
            <a:avLst/>
          </a:prstGeom>
          <a:ln w="381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26704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_DHS Blue">
    <p:bg>
      <p:bgPr>
        <a:solidFill>
          <a:schemeClr val="tx2"/>
        </a:solidFill>
        <a:effectLst/>
      </p:bgPr>
    </p:bg>
    <p:spTree>
      <p:nvGrpSpPr>
        <p:cNvPr id="1" name=""/>
        <p:cNvGrpSpPr/>
        <p:nvPr/>
      </p:nvGrpSpPr>
      <p:grpSpPr>
        <a:xfrm>
          <a:off x="0" y="0"/>
          <a:ext cx="0" cy="0"/>
          <a:chOff x="0" y="0"/>
          <a:chExt cx="0" cy="0"/>
        </a:xfrm>
      </p:grpSpPr>
      <p:pic>
        <p:nvPicPr>
          <p:cNvPr id="5" name="Picture 4" descr="A black background with white text&#10;&#10;Description automatically generated">
            <a:extLst>
              <a:ext uri="{FF2B5EF4-FFF2-40B4-BE49-F238E27FC236}">
                <a16:creationId xmlns:a16="http://schemas.microsoft.com/office/drawing/2014/main" id="{3566BA66-816B-04C3-B53B-CB6F101A52F2}"/>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136524" y="562762"/>
            <a:ext cx="2091089" cy="421502"/>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1143000" y="975787"/>
            <a:ext cx="6858000" cy="1656685"/>
          </a:xfrm>
          <a:prstGeom prst="rect">
            <a:avLst/>
          </a:prstGeom>
        </p:spPr>
        <p:txBody>
          <a:bodyPr anchor="b">
            <a:noAutofit/>
          </a:bodyPr>
          <a:lstStyle>
            <a:lvl1pPr algn="l">
              <a:defRPr sz="3000" b="1">
                <a:solidFill>
                  <a:schemeClr val="bg1"/>
                </a:solidFill>
              </a:defRPr>
            </a:lvl1pPr>
          </a:lstStyle>
          <a:p>
            <a:r>
              <a:rPr lang="en-US" dirty="0"/>
              <a:t>Title Case, 40-Point For Headings</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1143000" y="2701529"/>
            <a:ext cx="6858000" cy="670911"/>
          </a:xfrm>
        </p:spPr>
        <p:txBody>
          <a:bodyPr>
            <a:noAutofit/>
          </a:bodyPr>
          <a:lstStyle>
            <a:lvl1pPr marL="0" indent="0" algn="l">
              <a:buNone/>
              <a:defRPr sz="225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Sentence case, 30-point for subheadings</a:t>
            </a:r>
          </a:p>
        </p:txBody>
      </p:sp>
      <p:sp>
        <p:nvSpPr>
          <p:cNvPr id="4" name="Text Placeholder 4">
            <a:extLst>
              <a:ext uri="{FF2B5EF4-FFF2-40B4-BE49-F238E27FC236}">
                <a16:creationId xmlns:a16="http://schemas.microsoft.com/office/drawing/2014/main" id="{1426030D-7CD6-8E98-DD11-C91D67CB9FAA}"/>
              </a:ext>
            </a:extLst>
          </p:cNvPr>
          <p:cNvSpPr>
            <a:spLocks noGrp="1"/>
          </p:cNvSpPr>
          <p:nvPr>
            <p:ph type="body" sz="quarter" idx="10" hasCustomPrompt="1"/>
          </p:nvPr>
        </p:nvSpPr>
        <p:spPr>
          <a:xfrm>
            <a:off x="1143000" y="3488738"/>
            <a:ext cx="6858000" cy="357481"/>
          </a:xfrm>
        </p:spPr>
        <p:txBody>
          <a:bodyPr/>
          <a:lstStyle>
            <a:lvl1pPr marL="0" indent="0">
              <a:spcBef>
                <a:spcPts val="0"/>
              </a:spcBef>
              <a:buNone/>
              <a:defRPr sz="1800">
                <a:solidFill>
                  <a:schemeClr val="bg1"/>
                </a:solidFill>
              </a:defRPr>
            </a:lvl1pPr>
          </a:lstStyle>
          <a:p>
            <a:pPr lvl="0"/>
            <a:r>
              <a:rPr lang="en-US" dirty="0"/>
              <a:t>Presenter name and title</a:t>
            </a:r>
          </a:p>
        </p:txBody>
      </p:sp>
      <p:sp>
        <p:nvSpPr>
          <p:cNvPr id="6" name="Text Placeholder 7">
            <a:extLst>
              <a:ext uri="{FF2B5EF4-FFF2-40B4-BE49-F238E27FC236}">
                <a16:creationId xmlns:a16="http://schemas.microsoft.com/office/drawing/2014/main" id="{BF66F25C-80F7-DE26-4018-3666A3FE213F}"/>
              </a:ext>
            </a:extLst>
          </p:cNvPr>
          <p:cNvSpPr>
            <a:spLocks noGrp="1"/>
          </p:cNvSpPr>
          <p:nvPr>
            <p:ph type="body" sz="quarter" idx="11" hasCustomPrompt="1"/>
          </p:nvPr>
        </p:nvSpPr>
        <p:spPr>
          <a:xfrm>
            <a:off x="1143000" y="3891462"/>
            <a:ext cx="6858000" cy="357481"/>
          </a:xfrm>
        </p:spPr>
        <p:txBody>
          <a:bodyPr/>
          <a:lstStyle>
            <a:lvl1pPr marL="0" indent="0">
              <a:spcBef>
                <a:spcPts val="0"/>
              </a:spcBef>
              <a:buNone/>
              <a:defRPr sz="1800">
                <a:solidFill>
                  <a:schemeClr val="bg1"/>
                </a:solidFill>
              </a:defRPr>
            </a:lvl1pPr>
          </a:lstStyle>
          <a:p>
            <a:pPr lvl="0"/>
            <a:r>
              <a:rPr lang="en-US" dirty="0"/>
              <a:t>Add columns for multiple presenters</a:t>
            </a:r>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1143000"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
        <p:nvSpPr>
          <p:cNvPr id="9" name="Content Placeholder 25">
            <a:extLst>
              <a:ext uri="{FF2B5EF4-FFF2-40B4-BE49-F238E27FC236}">
                <a16:creationId xmlns:a16="http://schemas.microsoft.com/office/drawing/2014/main" id="{AF9C4DAD-AAA5-E937-87F6-77E1BDF8E24B}"/>
              </a:ext>
            </a:extLst>
          </p:cNvPr>
          <p:cNvSpPr>
            <a:spLocks noGrp="1"/>
          </p:cNvSpPr>
          <p:nvPr>
            <p:ph sz="quarter" idx="17" hasCustomPrompt="1"/>
          </p:nvPr>
        </p:nvSpPr>
        <p:spPr>
          <a:xfrm>
            <a:off x="6543675" y="4608720"/>
            <a:ext cx="1457325" cy="273844"/>
          </a:xfrm>
        </p:spPr>
        <p:txBody>
          <a:bodyPr anchor="ctr">
            <a:noAutofit/>
          </a:bodyPr>
          <a:lstStyle>
            <a:lvl1pPr marL="0" indent="0" algn="l">
              <a:buNone/>
              <a:defRPr sz="900" b="0">
                <a:solidFill>
                  <a:schemeClr val="bg1"/>
                </a:solidFill>
                <a:latin typeface="+mj-lt"/>
              </a:defRPr>
            </a:lvl1pPr>
            <a:lvl2pPr>
              <a:defRPr sz="900">
                <a:latin typeface="+mj-lt"/>
              </a:defRPr>
            </a:lvl2pPr>
            <a:lvl3pPr>
              <a:defRPr sz="900">
                <a:latin typeface="+mj-lt"/>
              </a:defRPr>
            </a:lvl3pPr>
            <a:lvl4pPr>
              <a:defRPr sz="900">
                <a:latin typeface="+mj-lt"/>
              </a:defRPr>
            </a:lvl4pPr>
            <a:lvl5pPr>
              <a:defRPr sz="900">
                <a:latin typeface="+mj-lt"/>
              </a:defRPr>
            </a:lvl5pPr>
          </a:lstStyle>
          <a:p>
            <a:pPr lvl="0"/>
            <a:r>
              <a:rPr lang="en-US" dirty="0"/>
              <a:t>Insert date of presentation</a:t>
            </a:r>
          </a:p>
        </p:txBody>
      </p:sp>
    </p:spTree>
    <p:extLst>
      <p:ext uri="{BB962C8B-B14F-4D97-AF65-F5344CB8AC3E}">
        <p14:creationId xmlns:p14="http://schemas.microsoft.com/office/powerpoint/2010/main" val="19124456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ig Quote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916330"/>
            <a:ext cx="7886700" cy="2779370"/>
          </a:xfrm>
          <a:prstGeom prst="rect">
            <a:avLst/>
          </a:prstGeom>
        </p:spPr>
        <p:txBody>
          <a:bodyPr anchor="b">
            <a:noAutofit/>
          </a:bodyPr>
          <a:lstStyle>
            <a:lvl1pPr>
              <a:defRPr sz="5400" b="1">
                <a:solidFill>
                  <a:schemeClr val="tx2"/>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4160231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1_Big Quote_Whit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C1659C3-5583-90D2-63FE-3003C5379932}"/>
              </a:ext>
            </a:extLst>
          </p:cNvPr>
          <p:cNvSpPr>
            <a:spLocks noGrp="1"/>
          </p:cNvSpPr>
          <p:nvPr>
            <p:ph type="pic" sz="quarter" idx="13"/>
          </p:nvPr>
        </p:nvSpPr>
        <p:spPr>
          <a:xfrm>
            <a:off x="0" y="0"/>
            <a:ext cx="9144000" cy="5143500"/>
          </a:xfrm>
        </p:spPr>
        <p:txBody>
          <a:bodyPr/>
          <a:lstStyle/>
          <a:p>
            <a:r>
              <a:rPr lang="en-US"/>
              <a:t>Click icon to add picture</a:t>
            </a:r>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573624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Big Quote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916330"/>
            <a:ext cx="7886700" cy="2779370"/>
          </a:xfrm>
          <a:prstGeom prst="rect">
            <a:avLst/>
          </a:prstGeom>
        </p:spPr>
        <p:txBody>
          <a:bodyPr anchor="b">
            <a:noAutofit/>
          </a:bodyPr>
          <a:lstStyle>
            <a:lvl1pPr>
              <a:defRPr sz="5400" b="1">
                <a:solidFill>
                  <a:schemeClr val="bg1"/>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9884164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ig Quote_Gradient">
    <p:bg>
      <p:bgPr>
        <a:gradFill>
          <a:gsLst>
            <a:gs pos="100000">
              <a:schemeClr val="tx2"/>
            </a:gs>
            <a:gs pos="0">
              <a:schemeClr val="accent4"/>
            </a:gs>
            <a:gs pos="42000">
              <a:schemeClr val="tx2"/>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916330"/>
            <a:ext cx="7886700" cy="2779370"/>
          </a:xfrm>
          <a:prstGeom prst="rect">
            <a:avLst/>
          </a:prstGeom>
        </p:spPr>
        <p:txBody>
          <a:bodyPr anchor="b">
            <a:noAutofit/>
          </a:bodyPr>
          <a:lstStyle>
            <a:lvl1pPr>
              <a:defRPr sz="5400" b="1">
                <a:solidFill>
                  <a:schemeClr val="bg1"/>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7299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ig Idea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606392"/>
            <a:ext cx="7886700" cy="3089309"/>
          </a:xfrm>
          <a:prstGeom prst="rect">
            <a:avLst/>
          </a:prstGeom>
        </p:spPr>
        <p:txBody>
          <a:bodyPr anchor="b">
            <a:noAutofit/>
          </a:bodyPr>
          <a:lstStyle>
            <a:lvl1pPr algn="ctr">
              <a:defRPr sz="4950" b="1">
                <a:solidFill>
                  <a:schemeClr val="tx2"/>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1480566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ig Idea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606392"/>
            <a:ext cx="7886700" cy="3089309"/>
          </a:xfrm>
          <a:prstGeom prst="rect">
            <a:avLst/>
          </a:prstGeom>
        </p:spPr>
        <p:txBody>
          <a:bodyPr anchor="b">
            <a:noAutofit/>
          </a:bodyPr>
          <a:lstStyle>
            <a:lvl1pPr algn="ctr">
              <a:defRPr sz="4950" b="1">
                <a:solidFill>
                  <a:schemeClr val="bg1"/>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305167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onger Idea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606392"/>
            <a:ext cx="7886700" cy="3089309"/>
          </a:xfrm>
          <a:prstGeom prst="rect">
            <a:avLst/>
          </a:prstGeom>
        </p:spPr>
        <p:txBody>
          <a:bodyPr anchor="b">
            <a:noAutofit/>
          </a:bodyPr>
          <a:lstStyle>
            <a:lvl1pPr algn="ctr">
              <a:defRPr sz="2250" b="0">
                <a:solidFill>
                  <a:schemeClr val="tx2"/>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40671293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Longer Idea_ 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606392"/>
            <a:ext cx="7886700" cy="3089309"/>
          </a:xfrm>
          <a:prstGeom prst="rect">
            <a:avLst/>
          </a:prstGeom>
        </p:spPr>
        <p:txBody>
          <a:bodyPr anchor="b">
            <a:noAutofit/>
          </a:bodyPr>
          <a:lstStyle>
            <a:lvl1pPr algn="ctr">
              <a:defRPr sz="2250" b="0">
                <a:solidFill>
                  <a:schemeClr val="bg1"/>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4562994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Longer Idea_Gradient">
    <p:bg>
      <p:bgPr>
        <a:gradFill>
          <a:gsLst>
            <a:gs pos="100000">
              <a:schemeClr val="tx2"/>
            </a:gs>
            <a:gs pos="0">
              <a:schemeClr val="accent4"/>
            </a:gs>
            <a:gs pos="42000">
              <a:schemeClr val="tx2"/>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p:nvPr>
        </p:nvSpPr>
        <p:spPr>
          <a:xfrm>
            <a:off x="623888" y="606392"/>
            <a:ext cx="7886700" cy="3089309"/>
          </a:xfrm>
          <a:prstGeom prst="rect">
            <a:avLst/>
          </a:prstGeom>
        </p:spPr>
        <p:txBody>
          <a:bodyPr anchor="b">
            <a:noAutofit/>
          </a:bodyPr>
          <a:lstStyle>
            <a:lvl1pPr algn="ctr">
              <a:defRPr sz="2250" b="0">
                <a:solidFill>
                  <a:schemeClr val="bg1"/>
                </a:solidFill>
              </a:defRPr>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8" name="Footer Placeholder 4">
            <a:extLst>
              <a:ext uri="{FF2B5EF4-FFF2-40B4-BE49-F238E27FC236}">
                <a16:creationId xmlns:a16="http://schemas.microsoft.com/office/drawing/2014/main" id="{7478D39F-6047-F798-5F66-E189FA30CBB1}"/>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9603011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Heading and Two Conten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1181" y="273844"/>
            <a:ext cx="8221638"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3" name="Content Placeholder 2">
            <a:extLst>
              <a:ext uri="{FF2B5EF4-FFF2-40B4-BE49-F238E27FC236}">
                <a16:creationId xmlns:a16="http://schemas.microsoft.com/office/drawing/2014/main" id="{2E76AE61-AFC2-4C5B-9134-D3821211CB9C}"/>
              </a:ext>
            </a:extLst>
          </p:cNvPr>
          <p:cNvSpPr>
            <a:spLocks noGrp="1"/>
          </p:cNvSpPr>
          <p:nvPr>
            <p:ph sz="half" idx="1" hasCustomPrompt="1"/>
          </p:nvPr>
        </p:nvSpPr>
        <p:spPr>
          <a:xfrm>
            <a:off x="461181" y="1369219"/>
            <a:ext cx="4053670" cy="3217569"/>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4C9CB2D8-B574-640E-FA28-A84DDB01B4EF}"/>
              </a:ext>
            </a:extLst>
          </p:cNvPr>
          <p:cNvSpPr>
            <a:spLocks noGrp="1"/>
          </p:cNvSpPr>
          <p:nvPr>
            <p:ph sz="half" idx="2" hasCustomPrompt="1"/>
          </p:nvPr>
        </p:nvSpPr>
        <p:spPr>
          <a:xfrm>
            <a:off x="4629150" y="1369219"/>
            <a:ext cx="4053669" cy="3217569"/>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27849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_White">
    <p:bg>
      <p:bgPr>
        <a:solidFill>
          <a:schemeClr val="bg1"/>
        </a:solidFill>
        <a:effectLst/>
      </p:bgPr>
    </p:bg>
    <p:spTree>
      <p:nvGrpSpPr>
        <p:cNvPr id="1" name=""/>
        <p:cNvGrpSpPr/>
        <p:nvPr/>
      </p:nvGrpSpPr>
      <p:grpSpPr>
        <a:xfrm>
          <a:off x="0" y="0"/>
          <a:ext cx="0" cy="0"/>
          <a:chOff x="0" y="0"/>
          <a:chExt cx="0" cy="0"/>
        </a:xfrm>
      </p:grpSpPr>
      <p:pic>
        <p:nvPicPr>
          <p:cNvPr id="4" name="Picture 3" descr="Blue text on a black background&#10;&#10;Description automatically generated">
            <a:extLst>
              <a:ext uri="{FF2B5EF4-FFF2-40B4-BE49-F238E27FC236}">
                <a16:creationId xmlns:a16="http://schemas.microsoft.com/office/drawing/2014/main" id="{844CC80A-AA0D-7DEA-FE51-82D231B42617}"/>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143000" y="569645"/>
            <a:ext cx="2091089" cy="406143"/>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1143000" y="975787"/>
            <a:ext cx="6858000" cy="1656685"/>
          </a:xfrm>
          <a:prstGeom prst="rect">
            <a:avLst/>
          </a:prstGeom>
        </p:spPr>
        <p:txBody>
          <a:bodyPr anchor="b">
            <a:noAutofit/>
          </a:bodyPr>
          <a:lstStyle>
            <a:lvl1pPr algn="l">
              <a:defRPr sz="3000" b="1">
                <a:solidFill>
                  <a:schemeClr val="tx2"/>
                </a:solidFill>
              </a:defRPr>
            </a:lvl1pPr>
          </a:lstStyle>
          <a:p>
            <a:r>
              <a:rPr lang="en-US" dirty="0"/>
              <a:t>Title Case, 40-Point For Headings</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1143000" y="2701528"/>
            <a:ext cx="6858000" cy="649701"/>
          </a:xfrm>
        </p:spPr>
        <p:txBody>
          <a:bodyPr>
            <a:noAutofit/>
          </a:bodyPr>
          <a:lstStyle>
            <a:lvl1pPr marL="0" indent="0" algn="l">
              <a:buNone/>
              <a:defRPr sz="2250">
                <a:solidFill>
                  <a:schemeClr val="tx2"/>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Sentence case, 30-point for subheadings</a:t>
            </a:r>
          </a:p>
        </p:txBody>
      </p:sp>
      <p:sp>
        <p:nvSpPr>
          <p:cNvPr id="5" name="Text Placeholder 4">
            <a:extLst>
              <a:ext uri="{FF2B5EF4-FFF2-40B4-BE49-F238E27FC236}">
                <a16:creationId xmlns:a16="http://schemas.microsoft.com/office/drawing/2014/main" id="{582B6B0B-718D-4332-586B-3E2F200166FC}"/>
              </a:ext>
            </a:extLst>
          </p:cNvPr>
          <p:cNvSpPr>
            <a:spLocks noGrp="1"/>
          </p:cNvSpPr>
          <p:nvPr>
            <p:ph type="body" sz="quarter" idx="10" hasCustomPrompt="1"/>
          </p:nvPr>
        </p:nvSpPr>
        <p:spPr>
          <a:xfrm>
            <a:off x="1143000" y="3488738"/>
            <a:ext cx="6858000" cy="357481"/>
          </a:xfrm>
        </p:spPr>
        <p:txBody>
          <a:bodyPr/>
          <a:lstStyle>
            <a:lvl1pPr marL="0" indent="0">
              <a:spcBef>
                <a:spcPts val="0"/>
              </a:spcBef>
              <a:buNone/>
              <a:defRPr sz="1800">
                <a:solidFill>
                  <a:schemeClr val="tx2"/>
                </a:solidFill>
              </a:defRPr>
            </a:lvl1pPr>
          </a:lstStyle>
          <a:p>
            <a:pPr lvl="0"/>
            <a:r>
              <a:rPr lang="en-US" dirty="0"/>
              <a:t>Presenter name and title</a:t>
            </a:r>
          </a:p>
        </p:txBody>
      </p:sp>
      <p:sp>
        <p:nvSpPr>
          <p:cNvPr id="6" name="Text Placeholder 7">
            <a:extLst>
              <a:ext uri="{FF2B5EF4-FFF2-40B4-BE49-F238E27FC236}">
                <a16:creationId xmlns:a16="http://schemas.microsoft.com/office/drawing/2014/main" id="{5550D2B8-B6D4-F5D9-4BD4-C530705290F2}"/>
              </a:ext>
            </a:extLst>
          </p:cNvPr>
          <p:cNvSpPr>
            <a:spLocks noGrp="1"/>
          </p:cNvSpPr>
          <p:nvPr>
            <p:ph type="body" sz="quarter" idx="11" hasCustomPrompt="1"/>
          </p:nvPr>
        </p:nvSpPr>
        <p:spPr>
          <a:xfrm>
            <a:off x="1143000" y="3891462"/>
            <a:ext cx="6858000" cy="357481"/>
          </a:xfrm>
        </p:spPr>
        <p:txBody>
          <a:bodyPr/>
          <a:lstStyle>
            <a:lvl1pPr marL="0" indent="0">
              <a:spcBef>
                <a:spcPts val="0"/>
              </a:spcBef>
              <a:buNone/>
              <a:defRPr sz="1800">
                <a:solidFill>
                  <a:schemeClr val="tx2"/>
                </a:solidFill>
              </a:defRPr>
            </a:lvl1pPr>
          </a:lstStyle>
          <a:p>
            <a:pPr lvl="0"/>
            <a:r>
              <a:rPr lang="en-US" dirty="0"/>
              <a:t>Add columns for multiple presenters</a:t>
            </a:r>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1143000"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
        <p:nvSpPr>
          <p:cNvPr id="9" name="Content Placeholder 25">
            <a:extLst>
              <a:ext uri="{FF2B5EF4-FFF2-40B4-BE49-F238E27FC236}">
                <a16:creationId xmlns:a16="http://schemas.microsoft.com/office/drawing/2014/main" id="{5BE54313-C2E0-153E-74E3-427D4F6FA542}"/>
              </a:ext>
            </a:extLst>
          </p:cNvPr>
          <p:cNvSpPr>
            <a:spLocks noGrp="1"/>
          </p:cNvSpPr>
          <p:nvPr>
            <p:ph sz="quarter" idx="17" hasCustomPrompt="1"/>
          </p:nvPr>
        </p:nvSpPr>
        <p:spPr>
          <a:xfrm>
            <a:off x="6543675" y="4608720"/>
            <a:ext cx="1457325" cy="273844"/>
          </a:xfrm>
        </p:spPr>
        <p:txBody>
          <a:bodyPr anchor="ctr">
            <a:noAutofit/>
          </a:bodyPr>
          <a:lstStyle>
            <a:lvl1pPr marL="0" indent="0" algn="l">
              <a:buNone/>
              <a:defRPr sz="900" b="0">
                <a:solidFill>
                  <a:schemeClr val="tx2"/>
                </a:solidFill>
                <a:latin typeface="+mj-lt"/>
              </a:defRPr>
            </a:lvl1pPr>
            <a:lvl2pPr>
              <a:defRPr sz="900">
                <a:latin typeface="+mj-lt"/>
              </a:defRPr>
            </a:lvl2pPr>
            <a:lvl3pPr>
              <a:defRPr sz="900">
                <a:latin typeface="+mj-lt"/>
              </a:defRPr>
            </a:lvl3pPr>
            <a:lvl4pPr>
              <a:defRPr sz="900">
                <a:latin typeface="+mj-lt"/>
              </a:defRPr>
            </a:lvl4pPr>
            <a:lvl5pPr>
              <a:defRPr sz="900">
                <a:latin typeface="+mj-lt"/>
              </a:defRPr>
            </a:lvl5pPr>
          </a:lstStyle>
          <a:p>
            <a:pPr lvl="0"/>
            <a:r>
              <a:rPr lang="en-US" dirty="0"/>
              <a:t>Insert date of presentation</a:t>
            </a:r>
          </a:p>
        </p:txBody>
      </p:sp>
    </p:spTree>
    <p:extLst>
      <p:ext uri="{BB962C8B-B14F-4D97-AF65-F5344CB8AC3E}">
        <p14:creationId xmlns:p14="http://schemas.microsoft.com/office/powerpoint/2010/main" val="4885201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Heading and Two Content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53211" y="273844"/>
            <a:ext cx="8229599"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3" name="Content Placeholder 2">
            <a:extLst>
              <a:ext uri="{FF2B5EF4-FFF2-40B4-BE49-F238E27FC236}">
                <a16:creationId xmlns:a16="http://schemas.microsoft.com/office/drawing/2014/main" id="{2E76AE61-AFC2-4C5B-9134-D3821211CB9C}"/>
              </a:ext>
            </a:extLst>
          </p:cNvPr>
          <p:cNvSpPr>
            <a:spLocks noGrp="1"/>
          </p:cNvSpPr>
          <p:nvPr>
            <p:ph sz="half" idx="1" hasCustomPrompt="1"/>
          </p:nvPr>
        </p:nvSpPr>
        <p:spPr>
          <a:xfrm>
            <a:off x="461190" y="1369219"/>
            <a:ext cx="4053661" cy="3217569"/>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4C9CB2D8-B574-640E-FA28-A84DDB01B4EF}"/>
              </a:ext>
            </a:extLst>
          </p:cNvPr>
          <p:cNvSpPr>
            <a:spLocks noGrp="1"/>
          </p:cNvSpPr>
          <p:nvPr>
            <p:ph sz="half" idx="2" hasCustomPrompt="1"/>
          </p:nvPr>
        </p:nvSpPr>
        <p:spPr>
          <a:xfrm>
            <a:off x="4629150" y="1369219"/>
            <a:ext cx="4053660" cy="3217569"/>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699264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Heading and Two Content with Subheadings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54542" y="273844"/>
            <a:ext cx="8234916"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54543" y="1260872"/>
            <a:ext cx="4043639" cy="617934"/>
          </a:xfrm>
        </p:spPr>
        <p:txBody>
          <a:bodyPr anchor="b">
            <a:noAutofit/>
          </a:bodyPr>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454543" y="1878806"/>
            <a:ext cx="4043639" cy="2707982"/>
          </a:xfrm>
        </p:spPr>
        <p:txBody>
          <a:bodyPr>
            <a:noAutofit/>
          </a:bodyPr>
          <a:lstStyle>
            <a:lvl2pPr>
              <a:defRPr/>
            </a:lvl2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C2114D61-CB88-7AA6-3166-4F937CE1C3F8}"/>
              </a:ext>
            </a:extLst>
          </p:cNvPr>
          <p:cNvSpPr>
            <a:spLocks noGrp="1"/>
          </p:cNvSpPr>
          <p:nvPr>
            <p:ph type="body" sz="quarter" idx="3"/>
          </p:nvPr>
        </p:nvSpPr>
        <p:spPr>
          <a:xfrm>
            <a:off x="4629150" y="1260872"/>
            <a:ext cx="4060308" cy="617934"/>
          </a:xfrm>
        </p:spPr>
        <p:txBody>
          <a:bodyPr anchor="b">
            <a:noAutofit/>
          </a:bodyPr>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9D99EAF-81A5-7C33-E074-B61817EBEFFA}"/>
              </a:ext>
            </a:extLst>
          </p:cNvPr>
          <p:cNvSpPr>
            <a:spLocks noGrp="1"/>
          </p:cNvSpPr>
          <p:nvPr>
            <p:ph sz="quarter" idx="4" hasCustomPrompt="1"/>
          </p:nvPr>
        </p:nvSpPr>
        <p:spPr>
          <a:xfrm>
            <a:off x="4629150" y="1878806"/>
            <a:ext cx="4060308" cy="2707982"/>
          </a:xfrm>
        </p:spPr>
        <p:txBody>
          <a:bodyPr>
            <a:noAutofit/>
          </a:bodyPr>
          <a:lstStyle>
            <a:lvl1pPr>
              <a:defRPr/>
            </a:lvl1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497720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Heading and Two Content with Subheadings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62516" y="273844"/>
            <a:ext cx="8218968"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62517" y="1260872"/>
            <a:ext cx="4035665" cy="617934"/>
          </a:xfrm>
        </p:spPr>
        <p:txBody>
          <a:bodyPr anchor="b">
            <a:noAutofit/>
          </a:bodyPr>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462517" y="1878806"/>
            <a:ext cx="4035665" cy="2707982"/>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C2114D61-CB88-7AA6-3166-4F937CE1C3F8}"/>
              </a:ext>
            </a:extLst>
          </p:cNvPr>
          <p:cNvSpPr>
            <a:spLocks noGrp="1"/>
          </p:cNvSpPr>
          <p:nvPr>
            <p:ph type="body" sz="quarter" idx="3"/>
          </p:nvPr>
        </p:nvSpPr>
        <p:spPr>
          <a:xfrm>
            <a:off x="4629150" y="1260872"/>
            <a:ext cx="4052334" cy="617934"/>
          </a:xfrm>
        </p:spPr>
        <p:txBody>
          <a:bodyPr anchor="b">
            <a:noAutofit/>
          </a:bodyPr>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9D99EAF-81A5-7C33-E074-B61817EBEFFA}"/>
              </a:ext>
            </a:extLst>
          </p:cNvPr>
          <p:cNvSpPr>
            <a:spLocks noGrp="1"/>
          </p:cNvSpPr>
          <p:nvPr>
            <p:ph sz="quarter" idx="4" hasCustomPrompt="1"/>
          </p:nvPr>
        </p:nvSpPr>
        <p:spPr>
          <a:xfrm>
            <a:off x="4629150" y="1878806"/>
            <a:ext cx="4052333" cy="2707982"/>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4259751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Heading and Two Content with Subheading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59858" y="273844"/>
            <a:ext cx="8224284" cy="994172"/>
          </a:xfrm>
          <a:prstGeom prst="rect">
            <a:avLst/>
          </a:prstGeom>
        </p:spPr>
        <p:txBody>
          <a:bodyPr>
            <a:normAutofit/>
          </a:bodyPr>
          <a:lstStyle>
            <a:lvl1pPr>
              <a:defRPr sz="3000" b="1">
                <a:solidFill>
                  <a:schemeClr val="tx2"/>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59858" y="1260872"/>
            <a:ext cx="8224284" cy="617934"/>
          </a:xfrm>
        </p:spPr>
        <p:txBody>
          <a:bodyPr anchor="b"/>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459859" y="1878806"/>
            <a:ext cx="4038323" cy="2707982"/>
          </a:xfrm>
        </p:spPr>
        <p:txBody>
          <a:body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7" name="Content Placeholder 3">
            <a:extLst>
              <a:ext uri="{FF2B5EF4-FFF2-40B4-BE49-F238E27FC236}">
                <a16:creationId xmlns:a16="http://schemas.microsoft.com/office/drawing/2014/main" id="{DBE10F5E-47A6-A248-E5DF-5AD73C7A644D}"/>
              </a:ext>
            </a:extLst>
          </p:cNvPr>
          <p:cNvSpPr>
            <a:spLocks noGrp="1"/>
          </p:cNvSpPr>
          <p:nvPr>
            <p:ph sz="half" idx="14" hasCustomPrompt="1"/>
          </p:nvPr>
        </p:nvSpPr>
        <p:spPr>
          <a:xfrm>
            <a:off x="4645821" y="1878806"/>
            <a:ext cx="4038322" cy="2707982"/>
          </a:xfrm>
        </p:spPr>
        <p:txBody>
          <a:bodyPr/>
          <a:lstStyle>
            <a:lvl1pPr>
              <a:defRPr/>
            </a:lvl1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549505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Heading and Two Content with Subheading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54542" y="273844"/>
            <a:ext cx="8221625" cy="994172"/>
          </a:xfrm>
          <a:prstGeom prst="rect">
            <a:avLst/>
          </a:prstGeom>
        </p:spPr>
        <p:txBody>
          <a:bodyPr>
            <a:normAutofit/>
          </a:bodyPr>
          <a:lstStyle>
            <a:lvl1pPr>
              <a:defRPr sz="3000" b="1">
                <a:solidFill>
                  <a:schemeClr val="bg1"/>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54542" y="1260872"/>
            <a:ext cx="8221625" cy="617934"/>
          </a:xfrm>
        </p:spPr>
        <p:txBody>
          <a:bodyPr anchor="b"/>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454542" y="1878806"/>
            <a:ext cx="4043640" cy="2707982"/>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7" name="Content Placeholder 3">
            <a:extLst>
              <a:ext uri="{FF2B5EF4-FFF2-40B4-BE49-F238E27FC236}">
                <a16:creationId xmlns:a16="http://schemas.microsoft.com/office/drawing/2014/main" id="{DBE10F5E-47A6-A248-E5DF-5AD73C7A644D}"/>
              </a:ext>
            </a:extLst>
          </p:cNvPr>
          <p:cNvSpPr>
            <a:spLocks noGrp="1"/>
          </p:cNvSpPr>
          <p:nvPr>
            <p:ph sz="half" idx="14" hasCustomPrompt="1"/>
          </p:nvPr>
        </p:nvSpPr>
        <p:spPr>
          <a:xfrm>
            <a:off x="4645821" y="1878806"/>
            <a:ext cx="4030346" cy="2707982"/>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5804782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Heading and Three Conten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54542" y="273844"/>
            <a:ext cx="8205677" cy="994172"/>
          </a:xfrm>
          <a:prstGeom prst="rect">
            <a:avLst/>
          </a:prstGeom>
        </p:spPr>
        <p:txBody>
          <a:bodyPr>
            <a:normAutofit/>
          </a:bodyPr>
          <a:lstStyle>
            <a:lvl1pPr>
              <a:defRPr sz="3000" b="1">
                <a:solidFill>
                  <a:schemeClr val="tx2"/>
                </a:solidFill>
              </a:defRPr>
            </a:lvl1pPr>
          </a:lstStyle>
          <a:p>
            <a:r>
              <a:rPr lang="en-US" dirty="0"/>
              <a:t>Title Case, 40-Point Minimum</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54542" y="1369219"/>
            <a:ext cx="2588993" cy="3217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6" name="Content Placeholder 3">
            <a:extLst>
              <a:ext uri="{FF2B5EF4-FFF2-40B4-BE49-F238E27FC236}">
                <a16:creationId xmlns:a16="http://schemas.microsoft.com/office/drawing/2014/main" id="{EF8ED8EB-7F94-6A7A-1627-E3B8A3F1EFC7}"/>
              </a:ext>
            </a:extLst>
          </p:cNvPr>
          <p:cNvSpPr>
            <a:spLocks noGrp="1"/>
          </p:cNvSpPr>
          <p:nvPr>
            <p:ph sz="half" idx="13" hasCustomPrompt="1"/>
          </p:nvPr>
        </p:nvSpPr>
        <p:spPr>
          <a:xfrm>
            <a:off x="3293260" y="1369219"/>
            <a:ext cx="2588993" cy="3217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4C9CB2D8-B574-640E-FA28-A84DDB01B4EF}"/>
              </a:ext>
            </a:extLst>
          </p:cNvPr>
          <p:cNvSpPr>
            <a:spLocks noGrp="1"/>
          </p:cNvSpPr>
          <p:nvPr>
            <p:ph sz="half" idx="2" hasCustomPrompt="1"/>
          </p:nvPr>
        </p:nvSpPr>
        <p:spPr>
          <a:xfrm>
            <a:off x="6127783" y="1369219"/>
            <a:ext cx="2532436" cy="3217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6568965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Heading and Three Content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2516" y="273844"/>
            <a:ext cx="8218968" cy="994172"/>
          </a:xfrm>
          <a:prstGeom prst="rect">
            <a:avLst/>
          </a:prstGeom>
        </p:spPr>
        <p:txBody>
          <a:bodyPr>
            <a:normAutofit/>
          </a:bodyPr>
          <a:lstStyle>
            <a:lvl1pPr>
              <a:defRPr sz="3000" b="1">
                <a:solidFill>
                  <a:schemeClr val="bg1"/>
                </a:solidFill>
              </a:defRPr>
            </a:lvl1pPr>
          </a:lstStyle>
          <a:p>
            <a:r>
              <a:rPr lang="en-US" dirty="0"/>
              <a:t>Title Case, 40-Point Minimum</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62516" y="1369219"/>
            <a:ext cx="2588993" cy="3217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6" name="Content Placeholder 3">
            <a:extLst>
              <a:ext uri="{FF2B5EF4-FFF2-40B4-BE49-F238E27FC236}">
                <a16:creationId xmlns:a16="http://schemas.microsoft.com/office/drawing/2014/main" id="{EF8ED8EB-7F94-6A7A-1627-E3B8A3F1EFC7}"/>
              </a:ext>
            </a:extLst>
          </p:cNvPr>
          <p:cNvSpPr>
            <a:spLocks noGrp="1"/>
          </p:cNvSpPr>
          <p:nvPr>
            <p:ph sz="half" idx="13" hasCustomPrompt="1"/>
          </p:nvPr>
        </p:nvSpPr>
        <p:spPr>
          <a:xfrm>
            <a:off x="3295150" y="1369219"/>
            <a:ext cx="2588993" cy="3217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4C9CB2D8-B574-640E-FA28-A84DDB01B4EF}"/>
              </a:ext>
            </a:extLst>
          </p:cNvPr>
          <p:cNvSpPr>
            <a:spLocks noGrp="1"/>
          </p:cNvSpPr>
          <p:nvPr>
            <p:ph sz="half" idx="2" hasCustomPrompt="1"/>
          </p:nvPr>
        </p:nvSpPr>
        <p:spPr>
          <a:xfrm>
            <a:off x="6127783" y="1369219"/>
            <a:ext cx="2553701" cy="3217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3813753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Heading and Three Content with Subheadings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2515" y="273844"/>
            <a:ext cx="8218971" cy="994172"/>
          </a:xfrm>
          <a:prstGeom prst="rect">
            <a:avLst/>
          </a:prstGeom>
        </p:spPr>
        <p:txBody>
          <a:bodyPr>
            <a:normAutofit/>
          </a:bodyPr>
          <a:lstStyle>
            <a:lvl1pPr>
              <a:defRPr sz="3000" b="1">
                <a:solidFill>
                  <a:schemeClr val="tx2"/>
                </a:solidFill>
              </a:defRPr>
            </a:lvl1pPr>
          </a:lstStyle>
          <a:p>
            <a:r>
              <a:rPr lang="en-US" dirty="0"/>
              <a:t>Title Case, 40-Point Minimum</a:t>
            </a:r>
          </a:p>
        </p:txBody>
      </p:sp>
      <p:sp>
        <p:nvSpPr>
          <p:cNvPr id="3" name="Text Placeholder 2">
            <a:extLst>
              <a:ext uri="{FF2B5EF4-FFF2-40B4-BE49-F238E27FC236}">
                <a16:creationId xmlns:a16="http://schemas.microsoft.com/office/drawing/2014/main" id="{4526B36D-61A8-1260-5282-F77B362FBC83}"/>
              </a:ext>
            </a:extLst>
          </p:cNvPr>
          <p:cNvSpPr>
            <a:spLocks noGrp="1"/>
          </p:cNvSpPr>
          <p:nvPr>
            <p:ph type="body" idx="1"/>
          </p:nvPr>
        </p:nvSpPr>
        <p:spPr>
          <a:xfrm>
            <a:off x="462515" y="1265285"/>
            <a:ext cx="2587802" cy="617934"/>
          </a:xfrm>
        </p:spPr>
        <p:txBody>
          <a:bodyPr anchor="b"/>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59156" y="1883219"/>
            <a:ext cx="2587802"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Text Placeholder 2">
            <a:extLst>
              <a:ext uri="{FF2B5EF4-FFF2-40B4-BE49-F238E27FC236}">
                <a16:creationId xmlns:a16="http://schemas.microsoft.com/office/drawing/2014/main" id="{639A8AA3-790E-C59F-DAC0-75B8B2BD4DF6}"/>
              </a:ext>
            </a:extLst>
          </p:cNvPr>
          <p:cNvSpPr>
            <a:spLocks noGrp="1"/>
          </p:cNvSpPr>
          <p:nvPr>
            <p:ph type="body" idx="16"/>
          </p:nvPr>
        </p:nvSpPr>
        <p:spPr>
          <a:xfrm>
            <a:off x="3295637" y="1265285"/>
            <a:ext cx="2585633" cy="617934"/>
          </a:xfrm>
        </p:spPr>
        <p:txBody>
          <a:bodyPr anchor="b"/>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Content Placeholder 3">
            <a:extLst>
              <a:ext uri="{FF2B5EF4-FFF2-40B4-BE49-F238E27FC236}">
                <a16:creationId xmlns:a16="http://schemas.microsoft.com/office/drawing/2014/main" id="{44ACAFA3-808A-3BA7-445C-F05C63B0BDBD}"/>
              </a:ext>
            </a:extLst>
          </p:cNvPr>
          <p:cNvSpPr>
            <a:spLocks noGrp="1"/>
          </p:cNvSpPr>
          <p:nvPr>
            <p:ph sz="half" idx="15" hasCustomPrompt="1"/>
          </p:nvPr>
        </p:nvSpPr>
        <p:spPr>
          <a:xfrm>
            <a:off x="3292277" y="1883219"/>
            <a:ext cx="2588993"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2" name="Text Placeholder 2">
            <a:extLst>
              <a:ext uri="{FF2B5EF4-FFF2-40B4-BE49-F238E27FC236}">
                <a16:creationId xmlns:a16="http://schemas.microsoft.com/office/drawing/2014/main" id="{4C74D9D1-7589-7C55-D2A7-5150E3C7D906}"/>
              </a:ext>
            </a:extLst>
          </p:cNvPr>
          <p:cNvSpPr>
            <a:spLocks noGrp="1"/>
          </p:cNvSpPr>
          <p:nvPr>
            <p:ph type="body" idx="18"/>
          </p:nvPr>
        </p:nvSpPr>
        <p:spPr>
          <a:xfrm>
            <a:off x="6127782" y="1265285"/>
            <a:ext cx="2553704" cy="617934"/>
          </a:xfrm>
        </p:spPr>
        <p:txBody>
          <a:bodyPr anchor="b"/>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Content Placeholder 3">
            <a:extLst>
              <a:ext uri="{FF2B5EF4-FFF2-40B4-BE49-F238E27FC236}">
                <a16:creationId xmlns:a16="http://schemas.microsoft.com/office/drawing/2014/main" id="{735B317E-BFFB-FC7F-0730-701843BB0144}"/>
              </a:ext>
            </a:extLst>
          </p:cNvPr>
          <p:cNvSpPr>
            <a:spLocks noGrp="1"/>
          </p:cNvSpPr>
          <p:nvPr>
            <p:ph sz="half" idx="17" hasCustomPrompt="1"/>
          </p:nvPr>
        </p:nvSpPr>
        <p:spPr>
          <a:xfrm>
            <a:off x="6126590" y="1883219"/>
            <a:ext cx="2553704"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097967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Heading and Three Content with Subheadings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0317" y="273844"/>
            <a:ext cx="8223368" cy="994172"/>
          </a:xfrm>
          <a:prstGeom prst="rect">
            <a:avLst/>
          </a:prstGeom>
        </p:spPr>
        <p:txBody>
          <a:bodyPr>
            <a:normAutofit/>
          </a:bodyPr>
          <a:lstStyle>
            <a:lvl1pPr>
              <a:defRPr sz="3000" b="1">
                <a:solidFill>
                  <a:schemeClr val="bg1"/>
                </a:solidFill>
              </a:defRPr>
            </a:lvl1pPr>
          </a:lstStyle>
          <a:p>
            <a:r>
              <a:rPr lang="en-US" dirty="0"/>
              <a:t>Title Case, 40-Point Minimum</a:t>
            </a:r>
          </a:p>
        </p:txBody>
      </p:sp>
      <p:sp>
        <p:nvSpPr>
          <p:cNvPr id="3" name="Text Placeholder 2">
            <a:extLst>
              <a:ext uri="{FF2B5EF4-FFF2-40B4-BE49-F238E27FC236}">
                <a16:creationId xmlns:a16="http://schemas.microsoft.com/office/drawing/2014/main" id="{4526B36D-61A8-1260-5282-F77B362FBC83}"/>
              </a:ext>
            </a:extLst>
          </p:cNvPr>
          <p:cNvSpPr>
            <a:spLocks noGrp="1"/>
          </p:cNvSpPr>
          <p:nvPr>
            <p:ph type="body" idx="1"/>
          </p:nvPr>
        </p:nvSpPr>
        <p:spPr>
          <a:xfrm>
            <a:off x="460316" y="1265285"/>
            <a:ext cx="2585634" cy="617934"/>
          </a:xfrm>
        </p:spPr>
        <p:txBody>
          <a:bodyPr anchor="b"/>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56957" y="1883219"/>
            <a:ext cx="2588993"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0" name="Text Placeholder 2">
            <a:extLst>
              <a:ext uri="{FF2B5EF4-FFF2-40B4-BE49-F238E27FC236}">
                <a16:creationId xmlns:a16="http://schemas.microsoft.com/office/drawing/2014/main" id="{639A8AA3-790E-C59F-DAC0-75B8B2BD4DF6}"/>
              </a:ext>
            </a:extLst>
          </p:cNvPr>
          <p:cNvSpPr>
            <a:spLocks noGrp="1"/>
          </p:cNvSpPr>
          <p:nvPr>
            <p:ph type="body" idx="16"/>
          </p:nvPr>
        </p:nvSpPr>
        <p:spPr>
          <a:xfrm>
            <a:off x="3290095" y="1265285"/>
            <a:ext cx="2592351" cy="617934"/>
          </a:xfrm>
        </p:spPr>
        <p:txBody>
          <a:bodyPr anchor="b"/>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Content Placeholder 3">
            <a:extLst>
              <a:ext uri="{FF2B5EF4-FFF2-40B4-BE49-F238E27FC236}">
                <a16:creationId xmlns:a16="http://schemas.microsoft.com/office/drawing/2014/main" id="{44ACAFA3-808A-3BA7-445C-F05C63B0BDBD}"/>
              </a:ext>
            </a:extLst>
          </p:cNvPr>
          <p:cNvSpPr>
            <a:spLocks noGrp="1"/>
          </p:cNvSpPr>
          <p:nvPr>
            <p:ph sz="half" idx="15" hasCustomPrompt="1"/>
          </p:nvPr>
        </p:nvSpPr>
        <p:spPr>
          <a:xfrm>
            <a:off x="3293452" y="1883219"/>
            <a:ext cx="2588993"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2" name="Text Placeholder 2">
            <a:extLst>
              <a:ext uri="{FF2B5EF4-FFF2-40B4-BE49-F238E27FC236}">
                <a16:creationId xmlns:a16="http://schemas.microsoft.com/office/drawing/2014/main" id="{4C74D9D1-7589-7C55-D2A7-5150E3C7D906}"/>
              </a:ext>
            </a:extLst>
          </p:cNvPr>
          <p:cNvSpPr>
            <a:spLocks noGrp="1"/>
          </p:cNvSpPr>
          <p:nvPr>
            <p:ph type="body" idx="18"/>
          </p:nvPr>
        </p:nvSpPr>
        <p:spPr>
          <a:xfrm>
            <a:off x="6127782" y="1265285"/>
            <a:ext cx="2555902" cy="617934"/>
          </a:xfrm>
        </p:spPr>
        <p:txBody>
          <a:bodyPr anchor="b"/>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Content Placeholder 3">
            <a:extLst>
              <a:ext uri="{FF2B5EF4-FFF2-40B4-BE49-F238E27FC236}">
                <a16:creationId xmlns:a16="http://schemas.microsoft.com/office/drawing/2014/main" id="{735B317E-BFFB-FC7F-0730-701843BB0144}"/>
              </a:ext>
            </a:extLst>
          </p:cNvPr>
          <p:cNvSpPr>
            <a:spLocks noGrp="1"/>
          </p:cNvSpPr>
          <p:nvPr>
            <p:ph sz="half" idx="17" hasCustomPrompt="1"/>
          </p:nvPr>
        </p:nvSpPr>
        <p:spPr>
          <a:xfrm>
            <a:off x="6126590" y="1883219"/>
            <a:ext cx="2555902"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6533313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Heading and Three Content with Subheading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0317" y="271114"/>
            <a:ext cx="8223367" cy="994172"/>
          </a:xfrm>
          <a:prstGeom prst="rect">
            <a:avLst/>
          </a:prstGeom>
        </p:spPr>
        <p:txBody>
          <a:bodyPr>
            <a:normAutofit/>
          </a:bodyPr>
          <a:lstStyle>
            <a:lvl1pPr>
              <a:defRPr sz="3000" b="1">
                <a:solidFill>
                  <a:schemeClr val="tx2"/>
                </a:solidFill>
              </a:defRPr>
            </a:lvl1pPr>
          </a:lstStyle>
          <a:p>
            <a:r>
              <a:rPr lang="en-US" dirty="0"/>
              <a:t>Title Case, 40-Point Minimum</a:t>
            </a:r>
          </a:p>
        </p:txBody>
      </p:sp>
      <p:sp>
        <p:nvSpPr>
          <p:cNvPr id="3" name="Text Placeholder 2">
            <a:extLst>
              <a:ext uri="{FF2B5EF4-FFF2-40B4-BE49-F238E27FC236}">
                <a16:creationId xmlns:a16="http://schemas.microsoft.com/office/drawing/2014/main" id="{4526B36D-61A8-1260-5282-F77B362FBC83}"/>
              </a:ext>
            </a:extLst>
          </p:cNvPr>
          <p:cNvSpPr>
            <a:spLocks noGrp="1"/>
          </p:cNvSpPr>
          <p:nvPr>
            <p:ph type="body" idx="1"/>
          </p:nvPr>
        </p:nvSpPr>
        <p:spPr>
          <a:xfrm>
            <a:off x="460316" y="1265285"/>
            <a:ext cx="8223368" cy="617934"/>
          </a:xfrm>
        </p:spPr>
        <p:txBody>
          <a:bodyPr anchor="b"/>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60315" y="1883219"/>
            <a:ext cx="2588993"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44ACAFA3-808A-3BA7-445C-F05C63B0BDBD}"/>
              </a:ext>
            </a:extLst>
          </p:cNvPr>
          <p:cNvSpPr>
            <a:spLocks noGrp="1"/>
          </p:cNvSpPr>
          <p:nvPr>
            <p:ph sz="half" idx="15" hasCustomPrompt="1"/>
          </p:nvPr>
        </p:nvSpPr>
        <p:spPr>
          <a:xfrm>
            <a:off x="3293452" y="1883219"/>
            <a:ext cx="2588993"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1" name="Content Placeholder 3">
            <a:extLst>
              <a:ext uri="{FF2B5EF4-FFF2-40B4-BE49-F238E27FC236}">
                <a16:creationId xmlns:a16="http://schemas.microsoft.com/office/drawing/2014/main" id="{735B317E-BFFB-FC7F-0730-701843BB0144}"/>
              </a:ext>
            </a:extLst>
          </p:cNvPr>
          <p:cNvSpPr>
            <a:spLocks noGrp="1"/>
          </p:cNvSpPr>
          <p:nvPr>
            <p:ph sz="half" idx="17" hasCustomPrompt="1"/>
          </p:nvPr>
        </p:nvSpPr>
        <p:spPr>
          <a:xfrm>
            <a:off x="6126590" y="1883219"/>
            <a:ext cx="2557094" cy="270356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633384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Image_DHS Blue">
    <p:bg>
      <p:bgPr>
        <a:solidFill>
          <a:schemeClr val="tx2"/>
        </a:solidFill>
        <a:effectLst/>
      </p:bgPr>
    </p:bg>
    <p:spTree>
      <p:nvGrpSpPr>
        <p:cNvPr id="1" name=""/>
        <p:cNvGrpSpPr/>
        <p:nvPr/>
      </p:nvGrpSpPr>
      <p:grpSpPr>
        <a:xfrm>
          <a:off x="0" y="0"/>
          <a:ext cx="0" cy="0"/>
          <a:chOff x="0" y="0"/>
          <a:chExt cx="0" cy="0"/>
        </a:xfrm>
      </p:grpSpPr>
      <p:pic>
        <p:nvPicPr>
          <p:cNvPr id="8" name="Picture 7" descr="A black background with white text&#10;&#10;Description automatically generated">
            <a:extLst>
              <a:ext uri="{FF2B5EF4-FFF2-40B4-BE49-F238E27FC236}">
                <a16:creationId xmlns:a16="http://schemas.microsoft.com/office/drawing/2014/main" id="{049C9C4B-A273-F0D8-CCE0-E2CE3D4EF08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668472" y="328153"/>
            <a:ext cx="2091089" cy="421502"/>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4381500" y="427236"/>
            <a:ext cx="4457700" cy="1656685"/>
          </a:xfrm>
          <a:prstGeom prst="rect">
            <a:avLst/>
          </a:prstGeom>
        </p:spPr>
        <p:txBody>
          <a:bodyPr anchor="b">
            <a:noAutofit/>
          </a:bodyPr>
          <a:lstStyle>
            <a:lvl1pPr algn="ctr">
              <a:defRPr sz="3000" b="1">
                <a:solidFill>
                  <a:schemeClr val="bg1"/>
                </a:solidFill>
              </a:defRPr>
            </a:lvl1pPr>
          </a:lstStyle>
          <a:p>
            <a:r>
              <a:rPr lang="en-US" dirty="0"/>
              <a:t>Title Case, 40-Point For Headings</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4381500" y="2275620"/>
            <a:ext cx="4457700" cy="649701"/>
          </a:xfrm>
        </p:spPr>
        <p:txBody>
          <a:bodyPr>
            <a:noAutofit/>
          </a:bodyPr>
          <a:lstStyle>
            <a:lvl1pPr marL="0" indent="0" algn="ctr">
              <a:buNone/>
              <a:defRPr sz="225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Sentence case, 30-point for subheadings</a:t>
            </a:r>
          </a:p>
        </p:txBody>
      </p:sp>
      <p:sp>
        <p:nvSpPr>
          <p:cNvPr id="5" name="Text Placeholder 4">
            <a:extLst>
              <a:ext uri="{FF2B5EF4-FFF2-40B4-BE49-F238E27FC236}">
                <a16:creationId xmlns:a16="http://schemas.microsoft.com/office/drawing/2014/main" id="{582B6B0B-718D-4332-586B-3E2F200166FC}"/>
              </a:ext>
            </a:extLst>
          </p:cNvPr>
          <p:cNvSpPr>
            <a:spLocks noGrp="1"/>
          </p:cNvSpPr>
          <p:nvPr>
            <p:ph type="body" sz="quarter" idx="10" hasCustomPrompt="1"/>
          </p:nvPr>
        </p:nvSpPr>
        <p:spPr>
          <a:xfrm>
            <a:off x="4381500" y="3117021"/>
            <a:ext cx="4457700" cy="434702"/>
          </a:xfrm>
        </p:spPr>
        <p:txBody>
          <a:bodyPr/>
          <a:lstStyle>
            <a:lvl1pPr marL="0" indent="0" algn="ctr">
              <a:spcBef>
                <a:spcPts val="0"/>
              </a:spcBef>
              <a:buNone/>
              <a:defRPr sz="1800">
                <a:solidFill>
                  <a:schemeClr val="bg1"/>
                </a:solidFill>
              </a:defRPr>
            </a:lvl1pPr>
          </a:lstStyle>
          <a:p>
            <a:pPr lvl="0"/>
            <a:r>
              <a:rPr lang="en-US" dirty="0"/>
              <a:t>Presenter name and title</a:t>
            </a:r>
          </a:p>
        </p:txBody>
      </p:sp>
      <p:sp>
        <p:nvSpPr>
          <p:cNvPr id="6" name="Text Placeholder 7">
            <a:extLst>
              <a:ext uri="{FF2B5EF4-FFF2-40B4-BE49-F238E27FC236}">
                <a16:creationId xmlns:a16="http://schemas.microsoft.com/office/drawing/2014/main" id="{5550D2B8-B6D4-F5D9-4BD4-C530705290F2}"/>
              </a:ext>
            </a:extLst>
          </p:cNvPr>
          <p:cNvSpPr>
            <a:spLocks noGrp="1"/>
          </p:cNvSpPr>
          <p:nvPr>
            <p:ph type="body" sz="quarter" idx="11" hasCustomPrompt="1"/>
          </p:nvPr>
        </p:nvSpPr>
        <p:spPr>
          <a:xfrm>
            <a:off x="4381500" y="3664692"/>
            <a:ext cx="4457700" cy="434702"/>
          </a:xfrm>
        </p:spPr>
        <p:txBody>
          <a:bodyPr/>
          <a:lstStyle>
            <a:lvl1pPr marL="0" indent="0" algn="ctr">
              <a:spcBef>
                <a:spcPts val="0"/>
              </a:spcBef>
              <a:buNone/>
              <a:defRPr sz="1800">
                <a:solidFill>
                  <a:schemeClr val="bg1"/>
                </a:solidFill>
              </a:defRPr>
            </a:lvl1pPr>
          </a:lstStyle>
          <a:p>
            <a:pPr lvl="0"/>
            <a:r>
              <a:rPr lang="en-US" dirty="0"/>
              <a:t>Add columns for multiple presenters</a:t>
            </a:r>
          </a:p>
        </p:txBody>
      </p:sp>
      <p:sp>
        <p:nvSpPr>
          <p:cNvPr id="9" name="Content Placeholder 25">
            <a:extLst>
              <a:ext uri="{FF2B5EF4-FFF2-40B4-BE49-F238E27FC236}">
                <a16:creationId xmlns:a16="http://schemas.microsoft.com/office/drawing/2014/main" id="{5BE54313-C2E0-153E-74E3-427D4F6FA542}"/>
              </a:ext>
            </a:extLst>
          </p:cNvPr>
          <p:cNvSpPr>
            <a:spLocks noGrp="1"/>
          </p:cNvSpPr>
          <p:nvPr>
            <p:ph sz="quarter" idx="17" hasCustomPrompt="1"/>
          </p:nvPr>
        </p:nvSpPr>
        <p:spPr>
          <a:xfrm>
            <a:off x="5222081" y="4164632"/>
            <a:ext cx="2776538" cy="339429"/>
          </a:xfrm>
        </p:spPr>
        <p:txBody>
          <a:bodyPr anchor="ctr">
            <a:noAutofit/>
          </a:bodyPr>
          <a:lstStyle>
            <a:lvl1pPr marL="0" indent="0" algn="ctr">
              <a:buNone/>
              <a:defRPr sz="1500" b="0">
                <a:solidFill>
                  <a:schemeClr val="bg1"/>
                </a:solidFill>
                <a:latin typeface="+mj-lt"/>
              </a:defRPr>
            </a:lvl1pPr>
            <a:lvl2pPr>
              <a:defRPr sz="900">
                <a:latin typeface="+mj-lt"/>
              </a:defRPr>
            </a:lvl2pPr>
            <a:lvl3pPr>
              <a:defRPr sz="900">
                <a:latin typeface="+mj-lt"/>
              </a:defRPr>
            </a:lvl3pPr>
            <a:lvl4pPr>
              <a:defRPr sz="900">
                <a:latin typeface="+mj-lt"/>
              </a:defRPr>
            </a:lvl4pPr>
            <a:lvl5pPr>
              <a:defRPr sz="900">
                <a:latin typeface="+mj-lt"/>
              </a:defRPr>
            </a:lvl5pPr>
          </a:lstStyle>
          <a:p>
            <a:pPr lvl="0"/>
            <a:r>
              <a:rPr lang="en-US" dirty="0"/>
              <a:t>Insert date of presentation</a:t>
            </a:r>
          </a:p>
        </p:txBody>
      </p:sp>
      <p:sp>
        <p:nvSpPr>
          <p:cNvPr id="7" name="Footer Placeholder 4">
            <a:extLst>
              <a:ext uri="{FF2B5EF4-FFF2-40B4-BE49-F238E27FC236}">
                <a16:creationId xmlns:a16="http://schemas.microsoft.com/office/drawing/2014/main" id="{B53AEB25-4D5C-1394-CF6A-FAE8F1B54609}"/>
              </a:ext>
            </a:extLst>
          </p:cNvPr>
          <p:cNvSpPr>
            <a:spLocks noGrp="1"/>
          </p:cNvSpPr>
          <p:nvPr>
            <p:ph type="ftr" sz="quarter" idx="3"/>
          </p:nvPr>
        </p:nvSpPr>
        <p:spPr>
          <a:xfrm>
            <a:off x="4381500" y="4546352"/>
            <a:ext cx="1373806" cy="27358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
        <p:nvSpPr>
          <p:cNvPr id="10" name="Picture Placeholder 9">
            <a:extLst>
              <a:ext uri="{FF2B5EF4-FFF2-40B4-BE49-F238E27FC236}">
                <a16:creationId xmlns:a16="http://schemas.microsoft.com/office/drawing/2014/main" id="{0EAB9008-7899-5BCD-B8A1-0B6AFA2CBB46}"/>
              </a:ext>
            </a:extLst>
          </p:cNvPr>
          <p:cNvSpPr>
            <a:spLocks noGrp="1"/>
          </p:cNvSpPr>
          <p:nvPr>
            <p:ph type="pic" sz="quarter" idx="18" hasCustomPrompt="1"/>
          </p:nvPr>
        </p:nvSpPr>
        <p:spPr>
          <a:xfrm>
            <a:off x="0" y="0"/>
            <a:ext cx="4086225" cy="5143500"/>
          </a:xfrm>
        </p:spPr>
        <p:txBody>
          <a:bodyPr/>
          <a:lstStyle>
            <a:lvl1pPr marL="0" indent="0">
              <a:buNone/>
              <a:defRPr>
                <a:solidFill>
                  <a:schemeClr val="bg1"/>
                </a:solidFill>
              </a:defRPr>
            </a:lvl1pPr>
          </a:lstStyle>
          <a:p>
            <a:r>
              <a:rPr lang="en-US" dirty="0"/>
              <a:t>Insert image: Don’t forget to add descriptive alt text.</a:t>
            </a:r>
          </a:p>
        </p:txBody>
      </p:sp>
    </p:spTree>
    <p:extLst>
      <p:ext uri="{BB962C8B-B14F-4D97-AF65-F5344CB8AC3E}">
        <p14:creationId xmlns:p14="http://schemas.microsoft.com/office/powerpoint/2010/main" val="34570620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ing and Three Content with Subheading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9CA5-7D10-6FC4-BE8A-D150CF56E42B}"/>
              </a:ext>
            </a:extLst>
          </p:cNvPr>
          <p:cNvSpPr>
            <a:spLocks noGrp="1"/>
          </p:cNvSpPr>
          <p:nvPr>
            <p:ph type="title" hasCustomPrompt="1"/>
          </p:nvPr>
        </p:nvSpPr>
        <p:spPr>
          <a:xfrm>
            <a:off x="462515" y="273844"/>
            <a:ext cx="8218970" cy="994172"/>
          </a:xfrm>
          <a:prstGeom prst="rect">
            <a:avLst/>
          </a:prstGeom>
        </p:spPr>
        <p:txBody>
          <a:bodyPr>
            <a:normAutofit/>
          </a:bodyPr>
          <a:lstStyle>
            <a:lvl1pPr>
              <a:defRPr sz="3000" b="1">
                <a:solidFill>
                  <a:schemeClr val="bg1"/>
                </a:solidFill>
              </a:defRPr>
            </a:lvl1pPr>
          </a:lstStyle>
          <a:p>
            <a:r>
              <a:rPr lang="en-US" dirty="0"/>
              <a:t>Title Case, 40-Point Minimum</a:t>
            </a:r>
          </a:p>
        </p:txBody>
      </p:sp>
      <p:sp>
        <p:nvSpPr>
          <p:cNvPr id="3" name="Text Placeholder 2">
            <a:extLst>
              <a:ext uri="{FF2B5EF4-FFF2-40B4-BE49-F238E27FC236}">
                <a16:creationId xmlns:a16="http://schemas.microsoft.com/office/drawing/2014/main" id="{4526B36D-61A8-1260-5282-F77B362FBC83}"/>
              </a:ext>
            </a:extLst>
          </p:cNvPr>
          <p:cNvSpPr>
            <a:spLocks noGrp="1"/>
          </p:cNvSpPr>
          <p:nvPr>
            <p:ph type="body" idx="1"/>
          </p:nvPr>
        </p:nvSpPr>
        <p:spPr>
          <a:xfrm>
            <a:off x="462516" y="1265285"/>
            <a:ext cx="8218970" cy="617934"/>
          </a:xfrm>
        </p:spPr>
        <p:txBody>
          <a:bodyPr anchor="b"/>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Content Placeholder 3">
            <a:extLst>
              <a:ext uri="{FF2B5EF4-FFF2-40B4-BE49-F238E27FC236}">
                <a16:creationId xmlns:a16="http://schemas.microsoft.com/office/drawing/2014/main" id="{BA2AD1F6-A046-772D-5942-E2AA7DC7CE98}"/>
              </a:ext>
            </a:extLst>
          </p:cNvPr>
          <p:cNvSpPr>
            <a:spLocks noGrp="1"/>
          </p:cNvSpPr>
          <p:nvPr>
            <p:ph sz="half" idx="14" hasCustomPrompt="1"/>
          </p:nvPr>
        </p:nvSpPr>
        <p:spPr>
          <a:xfrm>
            <a:off x="462514" y="1883219"/>
            <a:ext cx="2588993"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44ACAFA3-808A-3BA7-445C-F05C63B0BDBD}"/>
              </a:ext>
            </a:extLst>
          </p:cNvPr>
          <p:cNvSpPr>
            <a:spLocks noGrp="1"/>
          </p:cNvSpPr>
          <p:nvPr>
            <p:ph sz="half" idx="15" hasCustomPrompt="1"/>
          </p:nvPr>
        </p:nvSpPr>
        <p:spPr>
          <a:xfrm>
            <a:off x="3294552" y="1883219"/>
            <a:ext cx="2588993"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11" name="Content Placeholder 3">
            <a:extLst>
              <a:ext uri="{FF2B5EF4-FFF2-40B4-BE49-F238E27FC236}">
                <a16:creationId xmlns:a16="http://schemas.microsoft.com/office/drawing/2014/main" id="{735B317E-BFFB-FC7F-0730-701843BB0144}"/>
              </a:ext>
            </a:extLst>
          </p:cNvPr>
          <p:cNvSpPr>
            <a:spLocks noGrp="1"/>
          </p:cNvSpPr>
          <p:nvPr>
            <p:ph sz="half" idx="17" hasCustomPrompt="1"/>
          </p:nvPr>
        </p:nvSpPr>
        <p:spPr>
          <a:xfrm>
            <a:off x="6126589" y="1883219"/>
            <a:ext cx="2554895" cy="270356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tx1"/>
                </a:solidFill>
              </a:defRPr>
            </a:lvl4pPr>
            <a:lvl5pPr>
              <a:defRPr>
                <a:solidFill>
                  <a:schemeClr val="tx1"/>
                </a:solidFill>
              </a:defRPr>
            </a:lvl5p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8265DFE0-8760-380F-E36A-FD15223F055E}"/>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88F21CD-D745-8F8D-B778-ED6CCBC02626}"/>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988259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Heading and Landscape Picture with Subheading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62516" y="273844"/>
            <a:ext cx="8218968" cy="994172"/>
          </a:xfrm>
          <a:prstGeom prst="rect">
            <a:avLst/>
          </a:prstGeom>
        </p:spPr>
        <p:txBody>
          <a:bodyPr>
            <a:noAutofit/>
          </a:bodyPr>
          <a:lstStyle>
            <a:lvl1pPr>
              <a:defRPr sz="3000" b="1">
                <a:solidFill>
                  <a:schemeClr val="tx2"/>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62516" y="1260872"/>
            <a:ext cx="8218968" cy="617934"/>
          </a:xfrm>
        </p:spPr>
        <p:txBody>
          <a:bodyPr anchor="b">
            <a:noAutofit/>
          </a:bodyPr>
          <a:lstStyle>
            <a:lvl1pPr marL="0" indent="0">
              <a:buNone/>
              <a:defRPr sz="225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0" y="1878806"/>
            <a:ext cx="9144000" cy="3264694"/>
          </a:xfrm>
        </p:spPr>
        <p:txBody>
          <a:bodyPr>
            <a:noAutofit/>
          </a:bodyPr>
          <a:lstStyle>
            <a:lvl1pPr marL="0" indent="0">
              <a:buNone/>
              <a:defRPr/>
            </a:lvl1pPr>
          </a:lstStyle>
          <a:p>
            <a:r>
              <a:rPr lang="en-US" dirty="0"/>
              <a:t>Insert image; don’t forget to add descriptive alt text.</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0389616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Heading and Landscape Picture with Subheading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DC19D-53F6-325B-A504-3FD96669B2C5}"/>
              </a:ext>
            </a:extLst>
          </p:cNvPr>
          <p:cNvSpPr>
            <a:spLocks noGrp="1"/>
          </p:cNvSpPr>
          <p:nvPr>
            <p:ph type="title" hasCustomPrompt="1"/>
          </p:nvPr>
        </p:nvSpPr>
        <p:spPr>
          <a:xfrm>
            <a:off x="462517" y="273844"/>
            <a:ext cx="8229599" cy="994172"/>
          </a:xfrm>
          <a:prstGeom prst="rect">
            <a:avLst/>
          </a:prstGeom>
        </p:spPr>
        <p:txBody>
          <a:bodyPr>
            <a:noAutofit/>
          </a:bodyPr>
          <a:lstStyle>
            <a:lvl1pPr>
              <a:defRPr sz="3000" b="1">
                <a:solidFill>
                  <a:schemeClr val="bg1"/>
                </a:solidFill>
              </a:defRPr>
            </a:lvl1pPr>
          </a:lstStyle>
          <a:p>
            <a:r>
              <a:rPr lang="en-US" dirty="0"/>
              <a:t>Title Case, 40-Point Minimum</a:t>
            </a:r>
          </a:p>
        </p:txBody>
      </p:sp>
      <p:sp>
        <p:nvSpPr>
          <p:cNvPr id="3" name="Text Placeholder 2">
            <a:extLst>
              <a:ext uri="{FF2B5EF4-FFF2-40B4-BE49-F238E27FC236}">
                <a16:creationId xmlns:a16="http://schemas.microsoft.com/office/drawing/2014/main" id="{748B6EBE-C2C3-E880-54FC-4CD4F7A95594}"/>
              </a:ext>
            </a:extLst>
          </p:cNvPr>
          <p:cNvSpPr>
            <a:spLocks noGrp="1"/>
          </p:cNvSpPr>
          <p:nvPr>
            <p:ph type="body" idx="1"/>
          </p:nvPr>
        </p:nvSpPr>
        <p:spPr>
          <a:xfrm>
            <a:off x="462516" y="1260872"/>
            <a:ext cx="8218969" cy="617934"/>
          </a:xfrm>
        </p:spPr>
        <p:txBody>
          <a:bodyPr anchor="b">
            <a:noAutofit/>
          </a:bodyPr>
          <a:lstStyle>
            <a:lvl1pPr marL="0" indent="0">
              <a:buNone/>
              <a:defRPr sz="2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0CEC2C-C35B-434C-9AFF-316981713F86}"/>
              </a:ext>
            </a:extLst>
          </p:cNvPr>
          <p:cNvSpPr>
            <a:spLocks noGrp="1"/>
          </p:cNvSpPr>
          <p:nvPr>
            <p:ph sz="half" idx="2" hasCustomPrompt="1"/>
          </p:nvPr>
        </p:nvSpPr>
        <p:spPr>
          <a:xfrm>
            <a:off x="0" y="1878806"/>
            <a:ext cx="9144000" cy="3264694"/>
          </a:xfrm>
        </p:spPr>
        <p:txBody>
          <a:bodyPr>
            <a:noAutofit/>
          </a:bodyPr>
          <a:lstStyle>
            <a:lvl1pPr marL="0" indent="0">
              <a:buNone/>
              <a:defRPr>
                <a:solidFill>
                  <a:schemeClr val="bg1"/>
                </a:solidFill>
              </a:defRPr>
            </a:lvl1pPr>
          </a:lstStyle>
          <a:p>
            <a:r>
              <a:rPr lang="en-US" dirty="0"/>
              <a:t>Insert image; don’t forget to add descriptive alt text.</a:t>
            </a:r>
          </a:p>
        </p:txBody>
      </p:sp>
      <p:sp>
        <p:nvSpPr>
          <p:cNvPr id="10" name="Slide Number Placeholder 5">
            <a:extLst>
              <a:ext uri="{FF2B5EF4-FFF2-40B4-BE49-F238E27FC236}">
                <a16:creationId xmlns:a16="http://schemas.microsoft.com/office/drawing/2014/main" id="{98D11EDE-7DC5-3F85-95AD-2FD21F24E48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11" name="Footer Placeholder 4">
            <a:extLst>
              <a:ext uri="{FF2B5EF4-FFF2-40B4-BE49-F238E27FC236}">
                <a16:creationId xmlns:a16="http://schemas.microsoft.com/office/drawing/2014/main" id="{89DC5A96-A40C-403A-99DF-DE6B7F791F5D}"/>
              </a:ext>
            </a:extLst>
          </p:cNvPr>
          <p:cNvSpPr>
            <a:spLocks noGrp="1" noRot="1" noMove="1" noResize="1" noEditPoints="1" noAdjustHandles="1" noChangeArrowheads="1" noChangeShapeType="1"/>
          </p:cNvSpPr>
          <p:nvPr>
            <p:ph type="ftr" sz="quarter" idx="1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08554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Slide Heading Only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E294-97A4-82F2-00D4-A813E4E6D002}"/>
              </a:ext>
            </a:extLst>
          </p:cNvPr>
          <p:cNvSpPr>
            <a:spLocks noGrp="1"/>
          </p:cNvSpPr>
          <p:nvPr>
            <p:ph type="title" hasCustomPrompt="1"/>
          </p:nvPr>
        </p:nvSpPr>
        <p:spPr>
          <a:xfrm>
            <a:off x="462516" y="273844"/>
            <a:ext cx="8221626" cy="994172"/>
          </a:xfrm>
          <a:prstGeom prst="rect">
            <a:avLst/>
          </a:prstGeom>
        </p:spPr>
        <p:txBody>
          <a:bodyPr/>
          <a:lstStyle>
            <a:lvl1pPr>
              <a:defRPr b="1">
                <a:solidFill>
                  <a:schemeClr val="tx2"/>
                </a:solidFill>
              </a:defRPr>
            </a:lvl1pPr>
          </a:lstStyle>
          <a:p>
            <a:r>
              <a:rPr lang="en-US" dirty="0"/>
              <a:t>Title Case, 40-Point Minimum</a:t>
            </a:r>
          </a:p>
        </p:txBody>
      </p:sp>
      <p:sp>
        <p:nvSpPr>
          <p:cNvPr id="6" name="Slide Number Placeholder 5">
            <a:extLst>
              <a:ext uri="{FF2B5EF4-FFF2-40B4-BE49-F238E27FC236}">
                <a16:creationId xmlns:a16="http://schemas.microsoft.com/office/drawing/2014/main" id="{5618393B-5A9D-3165-83FB-4977826A9CF7}"/>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7" name="Footer Placeholder 4">
            <a:extLst>
              <a:ext uri="{FF2B5EF4-FFF2-40B4-BE49-F238E27FC236}">
                <a16:creationId xmlns:a16="http://schemas.microsoft.com/office/drawing/2014/main" id="{F3E0053C-0EAC-E7AA-636E-7EE702A20BF3}"/>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338958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Only" preserve="1">
  <p:cSld name="Slide Heading Only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E294-97A4-82F2-00D4-A813E4E6D002}"/>
              </a:ext>
            </a:extLst>
          </p:cNvPr>
          <p:cNvSpPr>
            <a:spLocks noGrp="1"/>
          </p:cNvSpPr>
          <p:nvPr>
            <p:ph type="title" hasCustomPrompt="1"/>
          </p:nvPr>
        </p:nvSpPr>
        <p:spPr>
          <a:xfrm>
            <a:off x="462516" y="273844"/>
            <a:ext cx="8221626" cy="994172"/>
          </a:xfrm>
          <a:prstGeom prst="rect">
            <a:avLst/>
          </a:prstGeom>
        </p:spPr>
        <p:txBody>
          <a:bodyPr/>
          <a:lstStyle>
            <a:lvl1pPr>
              <a:defRPr b="1">
                <a:solidFill>
                  <a:schemeClr val="bg1"/>
                </a:solidFill>
              </a:defRPr>
            </a:lvl1pPr>
          </a:lstStyle>
          <a:p>
            <a:r>
              <a:rPr lang="en-US" dirty="0"/>
              <a:t>Title Case, 40-Point Minimum</a:t>
            </a:r>
          </a:p>
        </p:txBody>
      </p:sp>
      <p:sp>
        <p:nvSpPr>
          <p:cNvPr id="6" name="Slide Number Placeholder 5">
            <a:extLst>
              <a:ext uri="{FF2B5EF4-FFF2-40B4-BE49-F238E27FC236}">
                <a16:creationId xmlns:a16="http://schemas.microsoft.com/office/drawing/2014/main" id="{5618393B-5A9D-3165-83FB-4977826A9CF7}"/>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7" name="Footer Placeholder 4">
            <a:extLst>
              <a:ext uri="{FF2B5EF4-FFF2-40B4-BE49-F238E27FC236}">
                <a16:creationId xmlns:a16="http://schemas.microsoft.com/office/drawing/2014/main" id="{F3E0053C-0EAC-E7AA-636E-7EE702A20BF3}"/>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41098551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Heading and Content with Caption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3A4C3-5744-3BC2-DB93-3D1FE9A0957E}"/>
              </a:ext>
            </a:extLst>
          </p:cNvPr>
          <p:cNvSpPr>
            <a:spLocks noGrp="1"/>
          </p:cNvSpPr>
          <p:nvPr>
            <p:ph type="title" hasCustomPrompt="1"/>
          </p:nvPr>
        </p:nvSpPr>
        <p:spPr>
          <a:xfrm>
            <a:off x="456220" y="342899"/>
            <a:ext cx="3290262" cy="1200150"/>
          </a:xfrm>
          <a:prstGeom prst="rect">
            <a:avLst/>
          </a:prstGeom>
        </p:spPr>
        <p:txBody>
          <a:bodyPr anchor="b"/>
          <a:lstStyle>
            <a:lvl1pPr>
              <a:defRPr sz="3000" b="1">
                <a:solidFill>
                  <a:schemeClr val="tx2"/>
                </a:solidFill>
              </a:defRPr>
            </a:lvl1pPr>
          </a:lstStyle>
          <a:p>
            <a:r>
              <a:rPr lang="en-US" dirty="0"/>
              <a:t>Title Case, 40-Point Minimum</a:t>
            </a:r>
          </a:p>
        </p:txBody>
      </p:sp>
      <p:sp>
        <p:nvSpPr>
          <p:cNvPr id="4" name="Text Placeholder 3">
            <a:extLst>
              <a:ext uri="{FF2B5EF4-FFF2-40B4-BE49-F238E27FC236}">
                <a16:creationId xmlns:a16="http://schemas.microsoft.com/office/drawing/2014/main" id="{38495498-A024-6B32-9362-B269ED61E013}"/>
              </a:ext>
            </a:extLst>
          </p:cNvPr>
          <p:cNvSpPr>
            <a:spLocks noGrp="1"/>
          </p:cNvSpPr>
          <p:nvPr>
            <p:ph type="body" sz="half" idx="2"/>
          </p:nvPr>
        </p:nvSpPr>
        <p:spPr>
          <a:xfrm>
            <a:off x="456220" y="1543049"/>
            <a:ext cx="3290262" cy="2858691"/>
          </a:xfrm>
        </p:spPr>
        <p:txBody>
          <a:bodyPr/>
          <a:lstStyle>
            <a:lvl1pPr marL="0" indent="0">
              <a:buNone/>
              <a:defRPr sz="225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Content Placeholder 3">
            <a:extLst>
              <a:ext uri="{FF2B5EF4-FFF2-40B4-BE49-F238E27FC236}">
                <a16:creationId xmlns:a16="http://schemas.microsoft.com/office/drawing/2014/main" id="{396D34C9-6A17-8E56-27DF-451E8F35A740}"/>
              </a:ext>
            </a:extLst>
          </p:cNvPr>
          <p:cNvSpPr>
            <a:spLocks noGrp="1"/>
          </p:cNvSpPr>
          <p:nvPr>
            <p:ph sz="half" idx="13" hasCustomPrompt="1"/>
          </p:nvPr>
        </p:nvSpPr>
        <p:spPr>
          <a:xfrm>
            <a:off x="3885009" y="740569"/>
            <a:ext cx="4629150" cy="3661172"/>
          </a:xfrm>
        </p:spPr>
        <p:txBody>
          <a:bodyPr>
            <a:noAutofit/>
          </a:bodyPr>
          <a:lstStyle/>
          <a:p>
            <a:r>
              <a:rPr lang="en-US" dirty="0"/>
              <a:t>30-point font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3D1E178F-7F36-81B0-EED0-E473621BC3C9}"/>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6BD38BBC-F1F6-F606-8E9F-BAA75C4D3987}"/>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40137273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Heading and Content with Caption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3A4C3-5744-3BC2-DB93-3D1FE9A0957E}"/>
              </a:ext>
            </a:extLst>
          </p:cNvPr>
          <p:cNvSpPr>
            <a:spLocks noGrp="1"/>
          </p:cNvSpPr>
          <p:nvPr>
            <p:ph type="title" hasCustomPrompt="1"/>
          </p:nvPr>
        </p:nvSpPr>
        <p:spPr>
          <a:xfrm>
            <a:off x="456220" y="342899"/>
            <a:ext cx="3290262" cy="1200150"/>
          </a:xfrm>
          <a:prstGeom prst="rect">
            <a:avLst/>
          </a:prstGeom>
        </p:spPr>
        <p:txBody>
          <a:bodyPr anchor="b"/>
          <a:lstStyle>
            <a:lvl1pPr>
              <a:defRPr sz="3000" b="1">
                <a:solidFill>
                  <a:schemeClr val="bg1"/>
                </a:solidFill>
              </a:defRPr>
            </a:lvl1pPr>
          </a:lstStyle>
          <a:p>
            <a:r>
              <a:rPr lang="en-US" dirty="0"/>
              <a:t>Title Case, 40-Point Minimum</a:t>
            </a:r>
          </a:p>
        </p:txBody>
      </p:sp>
      <p:sp>
        <p:nvSpPr>
          <p:cNvPr id="4" name="Text Placeholder 3">
            <a:extLst>
              <a:ext uri="{FF2B5EF4-FFF2-40B4-BE49-F238E27FC236}">
                <a16:creationId xmlns:a16="http://schemas.microsoft.com/office/drawing/2014/main" id="{38495498-A024-6B32-9362-B269ED61E013}"/>
              </a:ext>
            </a:extLst>
          </p:cNvPr>
          <p:cNvSpPr>
            <a:spLocks noGrp="1"/>
          </p:cNvSpPr>
          <p:nvPr>
            <p:ph type="body" sz="half" idx="2"/>
          </p:nvPr>
        </p:nvSpPr>
        <p:spPr>
          <a:xfrm>
            <a:off x="456220" y="1543049"/>
            <a:ext cx="3290262" cy="2858691"/>
          </a:xfrm>
        </p:spPr>
        <p:txBody>
          <a:bodyPr/>
          <a:lstStyle>
            <a:lvl1pPr marL="0" indent="0">
              <a:buNone/>
              <a:defRPr sz="22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Content Placeholder 3">
            <a:extLst>
              <a:ext uri="{FF2B5EF4-FFF2-40B4-BE49-F238E27FC236}">
                <a16:creationId xmlns:a16="http://schemas.microsoft.com/office/drawing/2014/main" id="{396D34C9-6A17-8E56-27DF-451E8F35A740}"/>
              </a:ext>
            </a:extLst>
          </p:cNvPr>
          <p:cNvSpPr>
            <a:spLocks noGrp="1"/>
          </p:cNvSpPr>
          <p:nvPr>
            <p:ph sz="half" idx="13" hasCustomPrompt="1"/>
          </p:nvPr>
        </p:nvSpPr>
        <p:spPr>
          <a:xfrm>
            <a:off x="3885009" y="740569"/>
            <a:ext cx="4629150" cy="3661172"/>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stStyle>
          <a:p>
            <a:r>
              <a:rPr lang="en-US" dirty="0"/>
              <a:t>30-point font for body text, minimum 24-point, three to four bullets per slide</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3D1E178F-7F36-81B0-EED0-E473621BC3C9}"/>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6BD38BBC-F1F6-F606-8E9F-BAA75C4D3987}"/>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6496697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Heading and Picture with Caption Lef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545B4-942A-3064-6F6B-C08D85C5B3FA}"/>
              </a:ext>
            </a:extLst>
          </p:cNvPr>
          <p:cNvSpPr>
            <a:spLocks noGrp="1"/>
          </p:cNvSpPr>
          <p:nvPr>
            <p:ph type="title" hasCustomPrompt="1"/>
          </p:nvPr>
        </p:nvSpPr>
        <p:spPr>
          <a:xfrm>
            <a:off x="464195" y="282869"/>
            <a:ext cx="3290262" cy="1200150"/>
          </a:xfrm>
          <a:prstGeom prst="rect">
            <a:avLst/>
          </a:prstGeom>
        </p:spPr>
        <p:txBody>
          <a:bodyPr anchor="b"/>
          <a:lstStyle>
            <a:lvl1pPr>
              <a:defRPr sz="3000" b="1">
                <a:solidFill>
                  <a:schemeClr val="tx2"/>
                </a:solidFill>
              </a:defRPr>
            </a:lvl1pPr>
          </a:lstStyle>
          <a:p>
            <a:r>
              <a:rPr lang="en-US" dirty="0"/>
              <a:t>Title Case, 40-Point Minimum</a:t>
            </a:r>
          </a:p>
        </p:txBody>
      </p:sp>
      <p:sp>
        <p:nvSpPr>
          <p:cNvPr id="4" name="Text Placeholder 3">
            <a:extLst>
              <a:ext uri="{FF2B5EF4-FFF2-40B4-BE49-F238E27FC236}">
                <a16:creationId xmlns:a16="http://schemas.microsoft.com/office/drawing/2014/main" id="{D5C250C5-BB55-103C-D83A-82322773699C}"/>
              </a:ext>
            </a:extLst>
          </p:cNvPr>
          <p:cNvSpPr>
            <a:spLocks noGrp="1"/>
          </p:cNvSpPr>
          <p:nvPr>
            <p:ph type="body" sz="half" idx="2"/>
          </p:nvPr>
        </p:nvSpPr>
        <p:spPr>
          <a:xfrm>
            <a:off x="464195" y="1483019"/>
            <a:ext cx="3290262" cy="2858691"/>
          </a:xfrm>
        </p:spPr>
        <p:txBody>
          <a:bodyPr/>
          <a:lstStyle>
            <a:lvl1pPr marL="0" indent="0">
              <a:buNone/>
              <a:defRPr sz="22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Picture Placeholder 2">
            <a:extLst>
              <a:ext uri="{FF2B5EF4-FFF2-40B4-BE49-F238E27FC236}">
                <a16:creationId xmlns:a16="http://schemas.microsoft.com/office/drawing/2014/main" id="{38FADACB-468D-99D0-7BA8-4B66D0E2EB55}"/>
              </a:ext>
            </a:extLst>
          </p:cNvPr>
          <p:cNvSpPr>
            <a:spLocks noGrp="1"/>
          </p:cNvSpPr>
          <p:nvPr>
            <p:ph type="pic" idx="1" hasCustomPrompt="1"/>
          </p:nvPr>
        </p:nvSpPr>
        <p:spPr>
          <a:xfrm>
            <a:off x="3887391" y="1"/>
            <a:ext cx="5256609" cy="5143499"/>
          </a:xfrm>
        </p:spPr>
        <p:txBody>
          <a:bodyPr/>
          <a:lstStyle>
            <a:lvl1pPr marL="0" indent="0">
              <a:buNone/>
              <a:defRPr sz="22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Don’t forget to add descriptive alt text.</a:t>
            </a:r>
          </a:p>
        </p:txBody>
      </p:sp>
      <p:sp>
        <p:nvSpPr>
          <p:cNvPr id="8" name="Slide Number Placeholder 5">
            <a:extLst>
              <a:ext uri="{FF2B5EF4-FFF2-40B4-BE49-F238E27FC236}">
                <a16:creationId xmlns:a16="http://schemas.microsoft.com/office/drawing/2014/main" id="{F706B394-EB84-522F-8E2F-BDC7C8E7CE3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011BCC4-EE76-D16B-A0EE-D2B9C6EF332E}"/>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4772139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Heading and Picture with Caption Left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545B4-942A-3064-6F6B-C08D85C5B3FA}"/>
              </a:ext>
            </a:extLst>
          </p:cNvPr>
          <p:cNvSpPr>
            <a:spLocks noGrp="1"/>
          </p:cNvSpPr>
          <p:nvPr>
            <p:ph type="title" hasCustomPrompt="1"/>
          </p:nvPr>
        </p:nvSpPr>
        <p:spPr>
          <a:xfrm>
            <a:off x="464198" y="342900"/>
            <a:ext cx="3290262" cy="1200150"/>
          </a:xfrm>
          <a:prstGeom prst="rect">
            <a:avLst/>
          </a:prstGeom>
        </p:spPr>
        <p:txBody>
          <a:bodyPr anchor="b"/>
          <a:lstStyle>
            <a:lvl1pPr>
              <a:defRPr sz="3000" b="1">
                <a:solidFill>
                  <a:schemeClr val="bg1"/>
                </a:solidFill>
              </a:defRPr>
            </a:lvl1pPr>
          </a:lstStyle>
          <a:p>
            <a:r>
              <a:rPr lang="en-US" dirty="0"/>
              <a:t>Title Case, 40-Point Minimum</a:t>
            </a:r>
          </a:p>
        </p:txBody>
      </p:sp>
      <p:sp>
        <p:nvSpPr>
          <p:cNvPr id="4" name="Text Placeholder 3">
            <a:extLst>
              <a:ext uri="{FF2B5EF4-FFF2-40B4-BE49-F238E27FC236}">
                <a16:creationId xmlns:a16="http://schemas.microsoft.com/office/drawing/2014/main" id="{D5C250C5-BB55-103C-D83A-82322773699C}"/>
              </a:ext>
            </a:extLst>
          </p:cNvPr>
          <p:cNvSpPr>
            <a:spLocks noGrp="1"/>
          </p:cNvSpPr>
          <p:nvPr>
            <p:ph type="body" sz="half" idx="2"/>
          </p:nvPr>
        </p:nvSpPr>
        <p:spPr>
          <a:xfrm>
            <a:off x="464198" y="1543050"/>
            <a:ext cx="3290262" cy="2858691"/>
          </a:xfrm>
        </p:spPr>
        <p:txBody>
          <a:bodyPr/>
          <a:lstStyle>
            <a:lvl1pPr marL="0" indent="0">
              <a:buNone/>
              <a:defRPr sz="22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Picture Placeholder 2">
            <a:extLst>
              <a:ext uri="{FF2B5EF4-FFF2-40B4-BE49-F238E27FC236}">
                <a16:creationId xmlns:a16="http://schemas.microsoft.com/office/drawing/2014/main" id="{38FADACB-468D-99D0-7BA8-4B66D0E2EB55}"/>
              </a:ext>
            </a:extLst>
          </p:cNvPr>
          <p:cNvSpPr>
            <a:spLocks noGrp="1"/>
          </p:cNvSpPr>
          <p:nvPr>
            <p:ph type="pic" idx="1" hasCustomPrompt="1"/>
          </p:nvPr>
        </p:nvSpPr>
        <p:spPr>
          <a:xfrm>
            <a:off x="3887391" y="1"/>
            <a:ext cx="5256609" cy="5143499"/>
          </a:xfrm>
        </p:spPr>
        <p:txBody>
          <a:bodyPr/>
          <a:lstStyle>
            <a:lvl1pPr marL="0" indent="0">
              <a:buNone/>
              <a:defRPr sz="225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Don’t forget to add descriptive alt text.</a:t>
            </a:r>
          </a:p>
        </p:txBody>
      </p:sp>
      <p:sp>
        <p:nvSpPr>
          <p:cNvPr id="8" name="Slide Number Placeholder 5">
            <a:extLst>
              <a:ext uri="{FF2B5EF4-FFF2-40B4-BE49-F238E27FC236}">
                <a16:creationId xmlns:a16="http://schemas.microsoft.com/office/drawing/2014/main" id="{F706B394-EB84-522F-8E2F-BDC7C8E7CE3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011BCC4-EE76-D16B-A0EE-D2B9C6EF332E}"/>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4769724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Heading and Picture with Caption Right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545B4-942A-3064-6F6B-C08D85C5B3FA}"/>
              </a:ext>
            </a:extLst>
          </p:cNvPr>
          <p:cNvSpPr>
            <a:spLocks noGrp="1"/>
          </p:cNvSpPr>
          <p:nvPr>
            <p:ph type="title" hasCustomPrompt="1"/>
          </p:nvPr>
        </p:nvSpPr>
        <p:spPr>
          <a:xfrm>
            <a:off x="5397514" y="342900"/>
            <a:ext cx="3290262" cy="1200150"/>
          </a:xfrm>
          <a:prstGeom prst="rect">
            <a:avLst/>
          </a:prstGeom>
        </p:spPr>
        <p:txBody>
          <a:bodyPr anchor="b"/>
          <a:lstStyle>
            <a:lvl1pPr>
              <a:defRPr sz="3000" b="1">
                <a:solidFill>
                  <a:schemeClr val="tx2"/>
                </a:solidFill>
              </a:defRPr>
            </a:lvl1pPr>
          </a:lstStyle>
          <a:p>
            <a:r>
              <a:rPr lang="en-US" dirty="0"/>
              <a:t>Title Case, 40-Point Minimum</a:t>
            </a:r>
          </a:p>
        </p:txBody>
      </p:sp>
      <p:sp>
        <p:nvSpPr>
          <p:cNvPr id="4" name="Text Placeholder 3">
            <a:extLst>
              <a:ext uri="{FF2B5EF4-FFF2-40B4-BE49-F238E27FC236}">
                <a16:creationId xmlns:a16="http://schemas.microsoft.com/office/drawing/2014/main" id="{D5C250C5-BB55-103C-D83A-82322773699C}"/>
              </a:ext>
            </a:extLst>
          </p:cNvPr>
          <p:cNvSpPr>
            <a:spLocks noGrp="1"/>
          </p:cNvSpPr>
          <p:nvPr>
            <p:ph type="body" sz="half" idx="2"/>
          </p:nvPr>
        </p:nvSpPr>
        <p:spPr>
          <a:xfrm>
            <a:off x="5397514" y="1543050"/>
            <a:ext cx="3290262" cy="2858691"/>
          </a:xfrm>
        </p:spPr>
        <p:txBody>
          <a:bodyPr/>
          <a:lstStyle>
            <a:lvl1pPr marL="0" indent="0">
              <a:buNone/>
              <a:defRPr sz="22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Picture Placeholder 2">
            <a:extLst>
              <a:ext uri="{FF2B5EF4-FFF2-40B4-BE49-F238E27FC236}">
                <a16:creationId xmlns:a16="http://schemas.microsoft.com/office/drawing/2014/main" id="{12EA461E-B3F3-7094-6C95-5848EF75847C}"/>
              </a:ext>
            </a:extLst>
          </p:cNvPr>
          <p:cNvSpPr>
            <a:spLocks noGrp="1"/>
          </p:cNvSpPr>
          <p:nvPr>
            <p:ph type="pic" idx="13" hasCustomPrompt="1"/>
          </p:nvPr>
        </p:nvSpPr>
        <p:spPr>
          <a:xfrm>
            <a:off x="0" y="1"/>
            <a:ext cx="5256609" cy="5143499"/>
          </a:xfrm>
        </p:spPr>
        <p:txBody>
          <a:bodyPr/>
          <a:lstStyle>
            <a:lvl1pPr marL="0" indent="0">
              <a:buNone/>
              <a:defRPr sz="22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Don’t forget to add descriptive alt text to your image.</a:t>
            </a:r>
          </a:p>
        </p:txBody>
      </p:sp>
      <p:sp>
        <p:nvSpPr>
          <p:cNvPr id="8" name="Slide Number Placeholder 5">
            <a:extLst>
              <a:ext uri="{FF2B5EF4-FFF2-40B4-BE49-F238E27FC236}">
                <a16:creationId xmlns:a16="http://schemas.microsoft.com/office/drawing/2014/main" id="{F706B394-EB84-522F-8E2F-BDC7C8E7CE3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011BCC4-EE76-D16B-A0EE-D2B9C6EF332E}"/>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739461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with Image_White">
    <p:bg>
      <p:bgPr>
        <a:solidFill>
          <a:schemeClr val="bg1"/>
        </a:solidFill>
        <a:effectLst/>
      </p:bgPr>
    </p:bg>
    <p:spTree>
      <p:nvGrpSpPr>
        <p:cNvPr id="1" name=""/>
        <p:cNvGrpSpPr/>
        <p:nvPr/>
      </p:nvGrpSpPr>
      <p:grpSpPr>
        <a:xfrm>
          <a:off x="0" y="0"/>
          <a:ext cx="0" cy="0"/>
          <a:chOff x="0" y="0"/>
          <a:chExt cx="0" cy="0"/>
        </a:xfrm>
      </p:grpSpPr>
      <p:pic>
        <p:nvPicPr>
          <p:cNvPr id="4" name="Picture 3" descr="Blue text on a black background&#10;&#10;Description automatically generated">
            <a:extLst>
              <a:ext uri="{FF2B5EF4-FFF2-40B4-BE49-F238E27FC236}">
                <a16:creationId xmlns:a16="http://schemas.microsoft.com/office/drawing/2014/main" id="{844CC80A-AA0D-7DEA-FE51-82D231B426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4806" y="330707"/>
            <a:ext cx="2091089" cy="406143"/>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4381500" y="403310"/>
            <a:ext cx="4457700" cy="1656685"/>
          </a:xfrm>
          <a:prstGeom prst="rect">
            <a:avLst/>
          </a:prstGeom>
        </p:spPr>
        <p:txBody>
          <a:bodyPr anchor="b">
            <a:noAutofit/>
          </a:bodyPr>
          <a:lstStyle>
            <a:lvl1pPr algn="ctr">
              <a:defRPr sz="3000" b="1">
                <a:solidFill>
                  <a:schemeClr val="tx2"/>
                </a:solidFill>
              </a:defRPr>
            </a:lvl1pPr>
          </a:lstStyle>
          <a:p>
            <a:r>
              <a:rPr lang="en-US" dirty="0"/>
              <a:t>Title Case, 40-Point For Headings</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4381500" y="2251694"/>
            <a:ext cx="4457700" cy="649701"/>
          </a:xfrm>
        </p:spPr>
        <p:txBody>
          <a:bodyPr>
            <a:noAutofit/>
          </a:bodyPr>
          <a:lstStyle>
            <a:lvl1pPr marL="0" indent="0" algn="ctr">
              <a:buNone/>
              <a:defRPr sz="225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Sentence case, 30-point for subheadings</a:t>
            </a:r>
          </a:p>
        </p:txBody>
      </p:sp>
      <p:sp>
        <p:nvSpPr>
          <p:cNvPr id="5" name="Text Placeholder 4">
            <a:extLst>
              <a:ext uri="{FF2B5EF4-FFF2-40B4-BE49-F238E27FC236}">
                <a16:creationId xmlns:a16="http://schemas.microsoft.com/office/drawing/2014/main" id="{582B6B0B-718D-4332-586B-3E2F200166FC}"/>
              </a:ext>
            </a:extLst>
          </p:cNvPr>
          <p:cNvSpPr>
            <a:spLocks noGrp="1"/>
          </p:cNvSpPr>
          <p:nvPr>
            <p:ph type="body" sz="quarter" idx="10" hasCustomPrompt="1"/>
          </p:nvPr>
        </p:nvSpPr>
        <p:spPr>
          <a:xfrm>
            <a:off x="4381500" y="3093094"/>
            <a:ext cx="4457700" cy="434702"/>
          </a:xfrm>
        </p:spPr>
        <p:txBody>
          <a:bodyPr/>
          <a:lstStyle>
            <a:lvl1pPr marL="0" indent="0" algn="ctr">
              <a:spcBef>
                <a:spcPts val="0"/>
              </a:spcBef>
              <a:buNone/>
              <a:defRPr sz="1800">
                <a:solidFill>
                  <a:schemeClr val="tx1"/>
                </a:solidFill>
              </a:defRPr>
            </a:lvl1pPr>
          </a:lstStyle>
          <a:p>
            <a:pPr lvl="0"/>
            <a:r>
              <a:rPr lang="en-US" dirty="0"/>
              <a:t>Presenter name and title</a:t>
            </a:r>
          </a:p>
        </p:txBody>
      </p:sp>
      <p:sp>
        <p:nvSpPr>
          <p:cNvPr id="6" name="Text Placeholder 7">
            <a:extLst>
              <a:ext uri="{FF2B5EF4-FFF2-40B4-BE49-F238E27FC236}">
                <a16:creationId xmlns:a16="http://schemas.microsoft.com/office/drawing/2014/main" id="{5550D2B8-B6D4-F5D9-4BD4-C530705290F2}"/>
              </a:ext>
            </a:extLst>
          </p:cNvPr>
          <p:cNvSpPr>
            <a:spLocks noGrp="1"/>
          </p:cNvSpPr>
          <p:nvPr>
            <p:ph type="body" sz="quarter" idx="11" hasCustomPrompt="1"/>
          </p:nvPr>
        </p:nvSpPr>
        <p:spPr>
          <a:xfrm>
            <a:off x="4381500" y="3640765"/>
            <a:ext cx="4457700" cy="434702"/>
          </a:xfrm>
        </p:spPr>
        <p:txBody>
          <a:bodyPr/>
          <a:lstStyle>
            <a:lvl1pPr marL="0" indent="0" algn="ctr">
              <a:spcBef>
                <a:spcPts val="0"/>
              </a:spcBef>
              <a:buNone/>
              <a:defRPr sz="1800">
                <a:solidFill>
                  <a:schemeClr val="tx1"/>
                </a:solidFill>
              </a:defRPr>
            </a:lvl1pPr>
          </a:lstStyle>
          <a:p>
            <a:pPr lvl="0"/>
            <a:r>
              <a:rPr lang="en-US" dirty="0"/>
              <a:t>Add columns for multiple presenters</a:t>
            </a:r>
          </a:p>
        </p:txBody>
      </p:sp>
      <p:sp>
        <p:nvSpPr>
          <p:cNvPr id="9" name="Content Placeholder 25">
            <a:extLst>
              <a:ext uri="{FF2B5EF4-FFF2-40B4-BE49-F238E27FC236}">
                <a16:creationId xmlns:a16="http://schemas.microsoft.com/office/drawing/2014/main" id="{5BE54313-C2E0-153E-74E3-427D4F6FA542}"/>
              </a:ext>
            </a:extLst>
          </p:cNvPr>
          <p:cNvSpPr>
            <a:spLocks noGrp="1"/>
          </p:cNvSpPr>
          <p:nvPr>
            <p:ph sz="quarter" idx="17" hasCustomPrompt="1"/>
          </p:nvPr>
        </p:nvSpPr>
        <p:spPr>
          <a:xfrm>
            <a:off x="5264944" y="4152984"/>
            <a:ext cx="2690813" cy="329281"/>
          </a:xfrm>
        </p:spPr>
        <p:txBody>
          <a:bodyPr anchor="ctr">
            <a:noAutofit/>
          </a:bodyPr>
          <a:lstStyle>
            <a:lvl1pPr marL="0" indent="0" algn="ctr">
              <a:buNone/>
              <a:defRPr sz="1500" b="0">
                <a:solidFill>
                  <a:schemeClr val="tx2"/>
                </a:solidFill>
                <a:latin typeface="+mj-lt"/>
              </a:defRPr>
            </a:lvl1pPr>
            <a:lvl2pPr>
              <a:defRPr sz="900">
                <a:latin typeface="+mj-lt"/>
              </a:defRPr>
            </a:lvl2pPr>
            <a:lvl3pPr>
              <a:defRPr sz="900">
                <a:latin typeface="+mj-lt"/>
              </a:defRPr>
            </a:lvl3pPr>
            <a:lvl4pPr>
              <a:defRPr sz="900">
                <a:latin typeface="+mj-lt"/>
              </a:defRPr>
            </a:lvl4pPr>
            <a:lvl5pPr>
              <a:defRPr sz="900">
                <a:latin typeface="+mj-lt"/>
              </a:defRPr>
            </a:lvl5pPr>
          </a:lstStyle>
          <a:p>
            <a:pPr lvl="0"/>
            <a:r>
              <a:rPr lang="en-US" dirty="0"/>
              <a:t>Insert date of presentation</a:t>
            </a:r>
          </a:p>
        </p:txBody>
      </p:sp>
      <p:sp>
        <p:nvSpPr>
          <p:cNvPr id="7" name="Footer Placeholder 4">
            <a:extLst>
              <a:ext uri="{FF2B5EF4-FFF2-40B4-BE49-F238E27FC236}">
                <a16:creationId xmlns:a16="http://schemas.microsoft.com/office/drawing/2014/main" id="{B53AEB25-4D5C-1394-CF6A-FAE8F1B54609}"/>
              </a:ext>
            </a:extLst>
          </p:cNvPr>
          <p:cNvSpPr>
            <a:spLocks noGrp="1"/>
          </p:cNvSpPr>
          <p:nvPr>
            <p:ph type="ftr" sz="quarter" idx="3"/>
          </p:nvPr>
        </p:nvSpPr>
        <p:spPr>
          <a:xfrm>
            <a:off x="4572000" y="4554868"/>
            <a:ext cx="1373806" cy="273584"/>
          </a:xfrm>
          <a:prstGeom prst="rect">
            <a:avLst/>
          </a:prstGeom>
        </p:spPr>
        <p:txBody>
          <a:bodyPr vert="horz" lIns="91440" tIns="45720" rIns="91440" bIns="45720" rtlCol="0" anchor="ctr"/>
          <a:lstStyle>
            <a:lvl1pPr algn="l">
              <a:defRPr sz="900">
                <a:solidFill>
                  <a:schemeClr val="tx2"/>
                </a:solidFill>
                <a:latin typeface="+mj-lt"/>
              </a:defRPr>
            </a:lvl1pPr>
          </a:lstStyle>
          <a:p>
            <a:r>
              <a:rPr lang="en-US" dirty="0"/>
              <a:t>Division of Public Health</a:t>
            </a:r>
          </a:p>
        </p:txBody>
      </p:sp>
      <p:sp>
        <p:nvSpPr>
          <p:cNvPr id="10" name="Picture Placeholder 9">
            <a:extLst>
              <a:ext uri="{FF2B5EF4-FFF2-40B4-BE49-F238E27FC236}">
                <a16:creationId xmlns:a16="http://schemas.microsoft.com/office/drawing/2014/main" id="{0EAB9008-7899-5BCD-B8A1-0B6AFA2CBB46}"/>
              </a:ext>
            </a:extLst>
          </p:cNvPr>
          <p:cNvSpPr>
            <a:spLocks noGrp="1"/>
          </p:cNvSpPr>
          <p:nvPr>
            <p:ph type="pic" sz="quarter" idx="18" hasCustomPrompt="1"/>
          </p:nvPr>
        </p:nvSpPr>
        <p:spPr>
          <a:xfrm>
            <a:off x="0" y="0"/>
            <a:ext cx="4086225" cy="5143500"/>
          </a:xfrm>
        </p:spPr>
        <p:txBody>
          <a:bodyPr/>
          <a:lstStyle>
            <a:lvl1pPr marL="0" indent="0">
              <a:buNone/>
              <a:defRPr/>
            </a:lvl1pPr>
          </a:lstStyle>
          <a:p>
            <a:r>
              <a:rPr lang="en-US" dirty="0"/>
              <a:t>Don’t forget to add descriptive alt text.</a:t>
            </a:r>
          </a:p>
        </p:txBody>
      </p:sp>
    </p:spTree>
    <p:extLst>
      <p:ext uri="{BB962C8B-B14F-4D97-AF65-F5344CB8AC3E}">
        <p14:creationId xmlns:p14="http://schemas.microsoft.com/office/powerpoint/2010/main" val="10892997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Heading and Picture with Caption Right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545B4-942A-3064-6F6B-C08D85C5B3FA}"/>
              </a:ext>
            </a:extLst>
          </p:cNvPr>
          <p:cNvSpPr>
            <a:spLocks noGrp="1"/>
          </p:cNvSpPr>
          <p:nvPr>
            <p:ph type="title" hasCustomPrompt="1"/>
          </p:nvPr>
        </p:nvSpPr>
        <p:spPr>
          <a:xfrm>
            <a:off x="5397514" y="342900"/>
            <a:ext cx="3290262" cy="1200150"/>
          </a:xfrm>
          <a:prstGeom prst="rect">
            <a:avLst/>
          </a:prstGeom>
        </p:spPr>
        <p:txBody>
          <a:bodyPr anchor="b"/>
          <a:lstStyle>
            <a:lvl1pPr>
              <a:defRPr sz="3000" b="1">
                <a:solidFill>
                  <a:schemeClr val="bg1"/>
                </a:solidFill>
              </a:defRPr>
            </a:lvl1pPr>
          </a:lstStyle>
          <a:p>
            <a:r>
              <a:rPr lang="en-US" dirty="0"/>
              <a:t>Title Case, 40-Point Minimum</a:t>
            </a:r>
          </a:p>
        </p:txBody>
      </p:sp>
      <p:sp>
        <p:nvSpPr>
          <p:cNvPr id="4" name="Text Placeholder 3">
            <a:extLst>
              <a:ext uri="{FF2B5EF4-FFF2-40B4-BE49-F238E27FC236}">
                <a16:creationId xmlns:a16="http://schemas.microsoft.com/office/drawing/2014/main" id="{D5C250C5-BB55-103C-D83A-82322773699C}"/>
              </a:ext>
            </a:extLst>
          </p:cNvPr>
          <p:cNvSpPr>
            <a:spLocks noGrp="1"/>
          </p:cNvSpPr>
          <p:nvPr>
            <p:ph type="body" sz="half" idx="2"/>
          </p:nvPr>
        </p:nvSpPr>
        <p:spPr>
          <a:xfrm>
            <a:off x="5397514" y="1543050"/>
            <a:ext cx="3290262" cy="2858691"/>
          </a:xfrm>
        </p:spPr>
        <p:txBody>
          <a:bodyPr/>
          <a:lstStyle>
            <a:lvl1pPr marL="0" indent="0">
              <a:buNone/>
              <a:defRPr sz="22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Picture Placeholder 2">
            <a:extLst>
              <a:ext uri="{FF2B5EF4-FFF2-40B4-BE49-F238E27FC236}">
                <a16:creationId xmlns:a16="http://schemas.microsoft.com/office/drawing/2014/main" id="{12EA461E-B3F3-7094-6C95-5848EF75847C}"/>
              </a:ext>
            </a:extLst>
          </p:cNvPr>
          <p:cNvSpPr>
            <a:spLocks noGrp="1"/>
          </p:cNvSpPr>
          <p:nvPr>
            <p:ph type="pic" idx="13" hasCustomPrompt="1"/>
          </p:nvPr>
        </p:nvSpPr>
        <p:spPr>
          <a:xfrm>
            <a:off x="0" y="1"/>
            <a:ext cx="5256609" cy="5143499"/>
          </a:xfrm>
        </p:spPr>
        <p:txBody>
          <a:bodyPr/>
          <a:lstStyle>
            <a:lvl1pPr marL="0" indent="0">
              <a:buNone/>
              <a:defRPr sz="225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Don’t forget to add descriptive alt text.</a:t>
            </a:r>
          </a:p>
        </p:txBody>
      </p:sp>
      <p:sp>
        <p:nvSpPr>
          <p:cNvPr id="8" name="Slide Number Placeholder 5">
            <a:extLst>
              <a:ext uri="{FF2B5EF4-FFF2-40B4-BE49-F238E27FC236}">
                <a16:creationId xmlns:a16="http://schemas.microsoft.com/office/drawing/2014/main" id="{F706B394-EB84-522F-8E2F-BDC7C8E7CE34}"/>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9" name="Footer Placeholder 4">
            <a:extLst>
              <a:ext uri="{FF2B5EF4-FFF2-40B4-BE49-F238E27FC236}">
                <a16:creationId xmlns:a16="http://schemas.microsoft.com/office/drawing/2014/main" id="{2011BCC4-EE76-D16B-A0EE-D2B9C6EF332E}"/>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8310981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End Slide_Gradient">
    <p:bg>
      <p:bgPr>
        <a:gradFill>
          <a:gsLst>
            <a:gs pos="100000">
              <a:schemeClr val="tx2"/>
            </a:gs>
            <a:gs pos="0">
              <a:schemeClr val="accent4"/>
            </a:gs>
            <a:gs pos="42000">
              <a:schemeClr val="tx2"/>
            </a:gs>
          </a:gsLst>
          <a:lin ang="5400000" scaled="0"/>
        </a:gradFill>
        <a:effectLst/>
      </p:bgPr>
    </p:bg>
    <p:spTree>
      <p:nvGrpSpPr>
        <p:cNvPr id="1" name=""/>
        <p:cNvGrpSpPr/>
        <p:nvPr/>
      </p:nvGrpSpPr>
      <p:grpSpPr>
        <a:xfrm>
          <a:off x="0" y="0"/>
          <a:ext cx="0" cy="0"/>
          <a:chOff x="0" y="0"/>
          <a:chExt cx="0" cy="0"/>
        </a:xfrm>
      </p:grpSpPr>
      <p:pic>
        <p:nvPicPr>
          <p:cNvPr id="9" name="Picture 8" descr="Blue text on a black background&#10;&#10;Description automatically generated">
            <a:extLst>
              <a:ext uri="{FF2B5EF4-FFF2-40B4-BE49-F238E27FC236}">
                <a16:creationId xmlns:a16="http://schemas.microsoft.com/office/drawing/2014/main" id="{A9C3749C-4291-AA93-4870-6AD9E1AE548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143000" y="221997"/>
            <a:ext cx="2091089" cy="406143"/>
          </a:xfrm>
          <a:prstGeom prst="rect">
            <a:avLst/>
          </a:prstGeom>
        </p:spPr>
      </p:pic>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1143000" y="1106091"/>
            <a:ext cx="6858000" cy="1656685"/>
          </a:xfrm>
          <a:prstGeom prst="rect">
            <a:avLst/>
          </a:prstGeom>
        </p:spPr>
        <p:txBody>
          <a:bodyPr anchor="b">
            <a:noAutofit/>
          </a:bodyPr>
          <a:lstStyle>
            <a:lvl1pPr algn="l">
              <a:defRPr sz="3000" b="0">
                <a:solidFill>
                  <a:schemeClr val="bg1"/>
                </a:solidFill>
              </a:defRPr>
            </a:lvl1pPr>
          </a:lstStyle>
          <a:p>
            <a:r>
              <a:rPr lang="en-US" dirty="0"/>
              <a:t>Salutation (Thank you! Questions?)</a:t>
            </a:r>
          </a:p>
        </p:txBody>
      </p:sp>
      <p:sp>
        <p:nvSpPr>
          <p:cNvPr id="11" name="Text Placeholder 10">
            <a:extLst>
              <a:ext uri="{FF2B5EF4-FFF2-40B4-BE49-F238E27FC236}">
                <a16:creationId xmlns:a16="http://schemas.microsoft.com/office/drawing/2014/main" id="{F7A09A07-336B-0CB8-D396-5A1BD3D91A18}"/>
              </a:ext>
            </a:extLst>
          </p:cNvPr>
          <p:cNvSpPr>
            <a:spLocks noGrp="1"/>
          </p:cNvSpPr>
          <p:nvPr>
            <p:ph type="body" sz="quarter" idx="13" hasCustomPrompt="1"/>
          </p:nvPr>
        </p:nvSpPr>
        <p:spPr>
          <a:xfrm>
            <a:off x="1143000" y="2835039"/>
            <a:ext cx="6858000" cy="692944"/>
          </a:xfrm>
        </p:spPr>
        <p:txBody>
          <a:bodyPr/>
          <a:lstStyle>
            <a:lvl1pPr marL="0" indent="0">
              <a:buNone/>
              <a:defRPr>
                <a:solidFill>
                  <a:schemeClr val="bg1"/>
                </a:solidFill>
                <a:latin typeface="+mj-lt"/>
              </a:defRPr>
            </a:lvl1pPr>
          </a:lstStyle>
          <a:p>
            <a:pPr lvl="0"/>
            <a:r>
              <a:rPr lang="en-US" dirty="0"/>
              <a:t>Additional copy? (Learn more at </a:t>
            </a:r>
            <a:r>
              <a:rPr lang="en-US" dirty="0" err="1"/>
              <a:t>DHS.Wisconsin.Gov</a:t>
            </a:r>
            <a:r>
              <a:rPr lang="en-US" dirty="0"/>
              <a:t>)</a:t>
            </a:r>
          </a:p>
        </p:txBody>
      </p:sp>
      <p:sp>
        <p:nvSpPr>
          <p:cNvPr id="13" name="Text Placeholder 12">
            <a:extLst>
              <a:ext uri="{FF2B5EF4-FFF2-40B4-BE49-F238E27FC236}">
                <a16:creationId xmlns:a16="http://schemas.microsoft.com/office/drawing/2014/main" id="{6B9D9875-5109-55D2-FF6F-A2F65BB343F9}"/>
              </a:ext>
            </a:extLst>
          </p:cNvPr>
          <p:cNvSpPr>
            <a:spLocks noGrp="1"/>
          </p:cNvSpPr>
          <p:nvPr>
            <p:ph type="body" sz="quarter" idx="14" hasCustomPrompt="1"/>
          </p:nvPr>
        </p:nvSpPr>
        <p:spPr>
          <a:xfrm>
            <a:off x="1143000" y="3777976"/>
            <a:ext cx="6858000" cy="509588"/>
          </a:xfrm>
        </p:spPr>
        <p:txBody>
          <a:bodyPr/>
          <a:lstStyle>
            <a:lvl1pPr marL="0" indent="0">
              <a:spcBef>
                <a:spcPts val="0"/>
              </a:spcBef>
              <a:buNone/>
              <a:defRPr sz="1800">
                <a:solidFill>
                  <a:schemeClr val="bg1"/>
                </a:solidFill>
              </a:defRPr>
            </a:lvl1pPr>
          </a:lstStyle>
          <a:p>
            <a:pPr lvl="0"/>
            <a:r>
              <a:rPr lang="en-US" dirty="0"/>
              <a:t>Presenter name and contact info, hyperlink email address</a:t>
            </a:r>
          </a:p>
        </p:txBody>
      </p:sp>
      <p:sp>
        <p:nvSpPr>
          <p:cNvPr id="7" name="Footer Placeholder 4">
            <a:extLst>
              <a:ext uri="{FF2B5EF4-FFF2-40B4-BE49-F238E27FC236}">
                <a16:creationId xmlns:a16="http://schemas.microsoft.com/office/drawing/2014/main" id="{B53AEB25-4D5C-1394-CF6A-FAE8F1B54609}"/>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
        <p:nvSpPr>
          <p:cNvPr id="4" name="Slide Number Placeholder 5">
            <a:extLst>
              <a:ext uri="{FF2B5EF4-FFF2-40B4-BE49-F238E27FC236}">
                <a16:creationId xmlns:a16="http://schemas.microsoft.com/office/drawing/2014/main" id="{1D100CFE-8DA6-3999-2ACC-5173CE49096D}"/>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8" name="Footer Placeholder 4">
            <a:extLst>
              <a:ext uri="{FF2B5EF4-FFF2-40B4-BE49-F238E27FC236}">
                <a16:creationId xmlns:a16="http://schemas.microsoft.com/office/drawing/2014/main" id="{22358CC3-0C9C-2009-CABD-AED3A512742A}"/>
              </a:ext>
              <a:ext uri="{C183D7F6-B498-43B3-948B-1728B52AA6E4}">
                <adec:decorative xmlns:adec="http://schemas.microsoft.com/office/drawing/2017/decorative" val="1"/>
              </a:ext>
            </a:extLst>
          </p:cNvPr>
          <p:cNvSpPr txBox="1">
            <a:spLocks/>
          </p:cNvSpPr>
          <p:nvPr/>
        </p:nvSpPr>
        <p:spPr>
          <a:xfrm>
            <a:off x="1143000" y="3527982"/>
            <a:ext cx="6858000" cy="50904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Tree>
    <p:extLst>
      <p:ext uri="{BB962C8B-B14F-4D97-AF65-F5344CB8AC3E}">
        <p14:creationId xmlns:p14="http://schemas.microsoft.com/office/powerpoint/2010/main" val="453542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8EF5A7B-290D-1FC8-9778-3D7E052F54C5}"/>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dirty="0"/>
          </a:p>
        </p:txBody>
      </p:sp>
      <p:sp>
        <p:nvSpPr>
          <p:cNvPr id="6" name="Footer Placeholder 4">
            <a:extLst>
              <a:ext uri="{FF2B5EF4-FFF2-40B4-BE49-F238E27FC236}">
                <a16:creationId xmlns:a16="http://schemas.microsoft.com/office/drawing/2014/main" id="{A46BB58A-020B-6921-7F9D-B67994296A97}"/>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16335308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20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1280160"/>
            <a:ext cx="4023360" cy="731520"/>
          </a:xfrm>
        </p:spPr>
        <p:txBody>
          <a:bodyPr anchor="ctr">
            <a:noAutofit/>
          </a:bodyPr>
          <a:lstStyle>
            <a:lvl1pPr marL="0" indent="0" algn="ctr">
              <a:buNone/>
              <a:defRPr sz="2400" b="1">
                <a:solidFill>
                  <a:srgbClr val="4F7E87"/>
                </a:solidFill>
                <a:latin typeface="Century" panose="020406040505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Subtitle</a:t>
            </a:r>
          </a:p>
        </p:txBody>
      </p:sp>
      <p:sp>
        <p:nvSpPr>
          <p:cNvPr id="5" name="Text Placeholder 4"/>
          <p:cNvSpPr>
            <a:spLocks noGrp="1"/>
          </p:cNvSpPr>
          <p:nvPr>
            <p:ph type="body" sz="quarter" idx="3" hasCustomPrompt="1"/>
          </p:nvPr>
        </p:nvSpPr>
        <p:spPr>
          <a:xfrm>
            <a:off x="4663440" y="1280160"/>
            <a:ext cx="4023360" cy="731520"/>
          </a:xfrm>
        </p:spPr>
        <p:txBody>
          <a:bodyPr anchor="ctr">
            <a:noAutofit/>
          </a:bodyPr>
          <a:lstStyle>
            <a:lvl1pPr marL="0" indent="0" algn="ctr">
              <a:buNone/>
              <a:defRPr sz="2400" b="1">
                <a:solidFill>
                  <a:srgbClr val="4F7E87"/>
                </a:solidFill>
                <a:latin typeface="Century" panose="020406040505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Subtitle</a:t>
            </a:r>
          </a:p>
        </p:txBody>
      </p:sp>
      <p:sp>
        <p:nvSpPr>
          <p:cNvPr id="15" name="Title Placeholder 1"/>
          <p:cNvSpPr>
            <a:spLocks noGrp="1"/>
          </p:cNvSpPr>
          <p:nvPr>
            <p:ph type="title"/>
          </p:nvPr>
        </p:nvSpPr>
        <p:spPr>
          <a:xfrm>
            <a:off x="457200" y="13716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7" name="Content Placeholder 3"/>
          <p:cNvSpPr>
            <a:spLocks noGrp="1"/>
          </p:cNvSpPr>
          <p:nvPr>
            <p:ph sz="half" idx="2" hasCustomPrompt="1"/>
          </p:nvPr>
        </p:nvSpPr>
        <p:spPr>
          <a:xfrm>
            <a:off x="457200" y="2019300"/>
            <a:ext cx="4023360" cy="2673858"/>
          </a:xfrm>
        </p:spPr>
        <p:txBody>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5"/>
          <p:cNvSpPr>
            <a:spLocks noGrp="1"/>
          </p:cNvSpPr>
          <p:nvPr>
            <p:ph sz="quarter" idx="4" hasCustomPrompt="1"/>
          </p:nvPr>
        </p:nvSpPr>
        <p:spPr>
          <a:xfrm>
            <a:off x="4663440" y="2019300"/>
            <a:ext cx="4023360" cy="2673858"/>
          </a:xfrm>
        </p:spPr>
        <p:txBody>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27356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457202" y="137160"/>
            <a:ext cx="3008313" cy="1162051"/>
          </a:xfrm>
        </p:spPr>
        <p:txBody>
          <a:bodyPr anchor="b"/>
          <a:lstStyle>
            <a:lvl1pPr algn="l">
              <a:defRPr sz="2400" b="1"/>
            </a:lvl1pPr>
          </a:lstStyle>
          <a:p>
            <a:r>
              <a:rPr lang="en-US"/>
              <a:t>Click to edit Master title style</a:t>
            </a:r>
            <a:endParaRPr lang="en-US" dirty="0"/>
          </a:p>
        </p:txBody>
      </p:sp>
      <p:sp>
        <p:nvSpPr>
          <p:cNvPr id="6" name="Content Placeholder 2"/>
          <p:cNvSpPr>
            <a:spLocks noGrp="1"/>
          </p:cNvSpPr>
          <p:nvPr>
            <p:ph idx="1" hasCustomPrompt="1"/>
          </p:nvPr>
        </p:nvSpPr>
        <p:spPr>
          <a:xfrm>
            <a:off x="3463636" y="137160"/>
            <a:ext cx="5223164" cy="4568190"/>
          </a:xfrm>
        </p:spPr>
        <p:txBody>
          <a:bodyPr/>
          <a:lstStyle>
            <a:lvl1pPr marL="0" indent="0">
              <a:buNone/>
              <a:defRPr sz="2600"/>
            </a:lvl1pPr>
            <a:lvl2pPr marL="233362" indent="0">
              <a:buNone/>
              <a:defRPr sz="2400"/>
            </a:lvl2pPr>
            <a:lvl3pPr marL="457200" indent="0">
              <a:buNone/>
              <a:defRPr sz="2000"/>
            </a:lvl3pPr>
            <a:lvl4pPr marL="688975" indent="0">
              <a:buNone/>
              <a:defRPr sz="1800"/>
            </a:lvl4pPr>
            <a:lvl5pPr marL="914400" indent="0">
              <a:buNone/>
              <a:defRPr sz="1800"/>
            </a:lvl5pPr>
            <a:lvl6pPr>
              <a:defRPr sz="2000"/>
            </a:lvl6pPr>
            <a:lvl7pPr>
              <a:defRPr sz="2000"/>
            </a:lvl7pPr>
            <a:lvl8pPr>
              <a:defRPr sz="2000"/>
            </a:lvl8pPr>
            <a:lvl9pPr>
              <a:defRPr sz="2000"/>
            </a:lvl9pPr>
          </a:lstStyle>
          <a:p>
            <a:pPr lvl="0"/>
            <a:r>
              <a:rPr lang="en-US" dirty="0"/>
              <a:t>Click to insert media</a:t>
            </a:r>
          </a:p>
        </p:txBody>
      </p:sp>
      <p:sp>
        <p:nvSpPr>
          <p:cNvPr id="7" name="Text Placeholder 3"/>
          <p:cNvSpPr>
            <a:spLocks noGrp="1"/>
          </p:cNvSpPr>
          <p:nvPr>
            <p:ph type="body" sz="half" idx="2"/>
          </p:nvPr>
        </p:nvSpPr>
        <p:spPr>
          <a:xfrm>
            <a:off x="457202" y="1309688"/>
            <a:ext cx="3008313" cy="33956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9794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spTree>
      <p:nvGrpSpPr>
        <p:cNvPr id="1" name=""/>
        <p:cNvGrpSpPr/>
        <p:nvPr/>
      </p:nvGrpSpPr>
      <p:grpSpPr>
        <a:xfrm>
          <a:off x="0" y="0"/>
          <a:ext cx="0" cy="0"/>
          <a:chOff x="0" y="0"/>
          <a:chExt cx="0" cy="0"/>
        </a:xfrm>
      </p:grpSpPr>
      <p:sp>
        <p:nvSpPr>
          <p:cNvPr id="4" name="Content Placeholder 2"/>
          <p:cNvSpPr>
            <a:spLocks noGrp="1"/>
          </p:cNvSpPr>
          <p:nvPr>
            <p:ph sz="quarter" idx="10" hasCustomPrompt="1"/>
          </p:nvPr>
        </p:nvSpPr>
        <p:spPr>
          <a:xfrm>
            <a:off x="457200" y="137160"/>
            <a:ext cx="8229600" cy="3200400"/>
          </a:xfrm>
        </p:spPr>
        <p:txBody>
          <a:bodyPr/>
          <a:lstStyle>
            <a:lvl1pPr marL="0" indent="0">
              <a:buNone/>
              <a:defRPr/>
            </a:lvl1pPr>
            <a:lvl2pPr marL="233362" indent="0">
              <a:buNone/>
              <a:defRPr/>
            </a:lvl2pPr>
            <a:lvl3pPr marL="457200" indent="0">
              <a:buNone/>
              <a:defRPr/>
            </a:lvl3pPr>
            <a:lvl4pPr marL="688975" indent="0">
              <a:buNone/>
              <a:defRPr/>
            </a:lvl4pPr>
            <a:lvl5pPr marL="914400" indent="0">
              <a:buNone/>
              <a:defRPr/>
            </a:lvl5pPr>
          </a:lstStyle>
          <a:p>
            <a:pPr lvl="0"/>
            <a:r>
              <a:rPr lang="en-US" dirty="0"/>
              <a:t>Click to insert media</a:t>
            </a:r>
          </a:p>
        </p:txBody>
      </p:sp>
      <p:sp>
        <p:nvSpPr>
          <p:cNvPr id="7" name="Title 1"/>
          <p:cNvSpPr>
            <a:spLocks noGrp="1"/>
          </p:cNvSpPr>
          <p:nvPr>
            <p:ph type="title" hasCustomPrompt="1"/>
          </p:nvPr>
        </p:nvSpPr>
        <p:spPr>
          <a:xfrm>
            <a:off x="457200" y="3529011"/>
            <a:ext cx="8229600" cy="566739"/>
          </a:xfrm>
        </p:spPr>
        <p:txBody>
          <a:bodyPr anchor="b">
            <a:noAutofit/>
          </a:bodyPr>
          <a:lstStyle>
            <a:lvl1pPr algn="l">
              <a:defRPr sz="2200" b="1"/>
            </a:lvl1pPr>
          </a:lstStyle>
          <a:p>
            <a:r>
              <a:rPr lang="en-US" dirty="0"/>
              <a:t>Click to Add Caption</a:t>
            </a:r>
          </a:p>
        </p:txBody>
      </p:sp>
      <p:sp>
        <p:nvSpPr>
          <p:cNvPr id="8" name="Text Placeholder 3"/>
          <p:cNvSpPr>
            <a:spLocks noGrp="1"/>
          </p:cNvSpPr>
          <p:nvPr>
            <p:ph type="body" sz="half" idx="11" hasCustomPrompt="1"/>
          </p:nvPr>
        </p:nvSpPr>
        <p:spPr>
          <a:xfrm>
            <a:off x="457200" y="4095750"/>
            <a:ext cx="8229600" cy="6096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description</a:t>
            </a:r>
          </a:p>
        </p:txBody>
      </p:sp>
    </p:spTree>
    <p:extLst>
      <p:ext uri="{BB962C8B-B14F-4D97-AF65-F5344CB8AC3E}">
        <p14:creationId xmlns:p14="http://schemas.microsoft.com/office/powerpoint/2010/main" val="22459626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Media No Title">
    <p:spTree>
      <p:nvGrpSpPr>
        <p:cNvPr id="1" name=""/>
        <p:cNvGrpSpPr/>
        <p:nvPr/>
      </p:nvGrpSpPr>
      <p:grpSpPr>
        <a:xfrm>
          <a:off x="0" y="0"/>
          <a:ext cx="0" cy="0"/>
          <a:chOff x="0" y="0"/>
          <a:chExt cx="0" cy="0"/>
        </a:xfrm>
      </p:grpSpPr>
      <p:sp>
        <p:nvSpPr>
          <p:cNvPr id="3" name="Content Placeholder 3"/>
          <p:cNvSpPr>
            <a:spLocks noGrp="1"/>
          </p:cNvSpPr>
          <p:nvPr>
            <p:ph sz="quarter" idx="10" hasCustomPrompt="1"/>
          </p:nvPr>
        </p:nvSpPr>
        <p:spPr>
          <a:xfrm>
            <a:off x="457200" y="137160"/>
            <a:ext cx="8229600" cy="4572000"/>
          </a:xfrm>
        </p:spPr>
        <p:txBody>
          <a:bodyPr/>
          <a:lstStyle>
            <a:lvl1pPr marL="0" indent="0">
              <a:buNone/>
              <a:defRPr/>
            </a:lvl1pPr>
            <a:lvl2pPr marL="233362" indent="0">
              <a:buNone/>
              <a:defRPr/>
            </a:lvl2pPr>
            <a:lvl3pPr marL="457200" indent="0">
              <a:buNone/>
              <a:defRPr/>
            </a:lvl3pPr>
            <a:lvl4pPr marL="688975" indent="0">
              <a:buNone/>
              <a:defRPr/>
            </a:lvl4pPr>
            <a:lvl5pPr marL="914400" indent="0">
              <a:buNone/>
              <a:defRPr/>
            </a:lvl5pPr>
          </a:lstStyle>
          <a:p>
            <a:pPr lvl="0"/>
            <a:r>
              <a:rPr lang="en-US" dirty="0"/>
              <a:t>Click to insert media</a:t>
            </a:r>
          </a:p>
        </p:txBody>
      </p:sp>
    </p:spTree>
    <p:extLst>
      <p:ext uri="{BB962C8B-B14F-4D97-AF65-F5344CB8AC3E}">
        <p14:creationId xmlns:p14="http://schemas.microsoft.com/office/powerpoint/2010/main" val="1774744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084B2-4FDB-15CD-6E24-D3D3778710C6}"/>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2FE074-8042-F2E9-35D7-96CF531ECEE4}"/>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52D69C-7AF7-2787-875C-DF792302A7B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666FA4E-19DC-C07D-D49E-CFBE7A69716B}"/>
              </a:ext>
            </a:extLst>
          </p:cNvPr>
          <p:cNvSpPr>
            <a:spLocks noGrp="1"/>
          </p:cNvSpPr>
          <p:nvPr>
            <p:ph type="ftr" sz="quarter" idx="11"/>
          </p:nvPr>
        </p:nvSpPr>
        <p:spPr/>
        <p:txBody>
          <a:bodyPr/>
          <a:lstStyle/>
          <a:p>
            <a:r>
              <a:rPr lang="en-US"/>
              <a:t>Division of Public Health</a:t>
            </a:r>
          </a:p>
        </p:txBody>
      </p:sp>
      <p:sp>
        <p:nvSpPr>
          <p:cNvPr id="6" name="Slide Number Placeholder 5">
            <a:extLst>
              <a:ext uri="{FF2B5EF4-FFF2-40B4-BE49-F238E27FC236}">
                <a16:creationId xmlns:a16="http://schemas.microsoft.com/office/drawing/2014/main" id="{FAE2B6E0-4049-823F-D88D-789187C9B615}"/>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9499793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2A691-A3BF-82BE-96D9-41BFD9D388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6C4C8-872B-6560-8BFF-356F24EE88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78A6B-416D-5A59-558B-B881C17ABC4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932FFC9-14AE-7072-7056-A88F491E9163}"/>
              </a:ext>
            </a:extLst>
          </p:cNvPr>
          <p:cNvSpPr>
            <a:spLocks noGrp="1"/>
          </p:cNvSpPr>
          <p:nvPr>
            <p:ph type="ftr" sz="quarter" idx="11"/>
          </p:nvPr>
        </p:nvSpPr>
        <p:spPr/>
        <p:txBody>
          <a:bodyPr/>
          <a:lstStyle/>
          <a:p>
            <a:r>
              <a:rPr lang="en-US"/>
              <a:t>Division of Public Health</a:t>
            </a:r>
          </a:p>
        </p:txBody>
      </p:sp>
      <p:sp>
        <p:nvSpPr>
          <p:cNvPr id="6" name="Slide Number Placeholder 5">
            <a:extLst>
              <a:ext uri="{FF2B5EF4-FFF2-40B4-BE49-F238E27FC236}">
                <a16:creationId xmlns:a16="http://schemas.microsoft.com/office/drawing/2014/main" id="{BDBC09D8-E5AA-733E-95DB-5019344F3C99}"/>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359094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Agenda_DHS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6EE24-2E6F-4022-FDD1-A84EC9178E21}"/>
              </a:ext>
            </a:extLst>
          </p:cNvPr>
          <p:cNvSpPr>
            <a:spLocks noGrp="1"/>
          </p:cNvSpPr>
          <p:nvPr>
            <p:ph type="ctrTitle" hasCustomPrompt="1"/>
          </p:nvPr>
        </p:nvSpPr>
        <p:spPr>
          <a:xfrm>
            <a:off x="464673" y="546904"/>
            <a:ext cx="2806862" cy="3619982"/>
          </a:xfrm>
          <a:prstGeom prst="rect">
            <a:avLst/>
          </a:prstGeom>
        </p:spPr>
        <p:txBody>
          <a:bodyPr anchor="ctr">
            <a:noAutofit/>
          </a:bodyPr>
          <a:lstStyle>
            <a:lvl1pPr algn="l">
              <a:defRPr sz="3000" b="1">
                <a:solidFill>
                  <a:schemeClr val="bg1"/>
                </a:solidFill>
              </a:defRPr>
            </a:lvl1pPr>
          </a:lstStyle>
          <a:p>
            <a:r>
              <a:rPr lang="en-US" dirty="0"/>
              <a:t>Title Case, 40-Point Minimum	</a:t>
            </a:r>
          </a:p>
        </p:txBody>
      </p:sp>
      <p:sp>
        <p:nvSpPr>
          <p:cNvPr id="3" name="Subtitle 2">
            <a:extLst>
              <a:ext uri="{FF2B5EF4-FFF2-40B4-BE49-F238E27FC236}">
                <a16:creationId xmlns:a16="http://schemas.microsoft.com/office/drawing/2014/main" id="{91CEFFA0-9A48-13CC-9084-6A57888FB195}"/>
              </a:ext>
            </a:extLst>
          </p:cNvPr>
          <p:cNvSpPr>
            <a:spLocks noGrp="1"/>
          </p:cNvSpPr>
          <p:nvPr>
            <p:ph type="subTitle" idx="1" hasCustomPrompt="1"/>
          </p:nvPr>
        </p:nvSpPr>
        <p:spPr>
          <a:xfrm>
            <a:off x="3634451" y="546904"/>
            <a:ext cx="5065640" cy="3619982"/>
          </a:xfrm>
        </p:spPr>
        <p:txBody>
          <a:bodyPr anchor="ctr">
            <a:noAutofit/>
          </a:bodyPr>
          <a:lstStyle>
            <a:lvl1pPr marL="214313" indent="-214313" algn="l">
              <a:buFont typeface="Arial" panose="020B0604020202020204" pitchFamily="34" charset="0"/>
              <a:buChar char="•"/>
              <a:defRPr sz="22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Keep to three or four items for agenda</a:t>
            </a:r>
          </a:p>
        </p:txBody>
      </p:sp>
      <p:sp>
        <p:nvSpPr>
          <p:cNvPr id="6" name="Slide Number Placeholder 5">
            <a:extLst>
              <a:ext uri="{FF2B5EF4-FFF2-40B4-BE49-F238E27FC236}">
                <a16:creationId xmlns:a16="http://schemas.microsoft.com/office/drawing/2014/main" id="{1EB973AB-FF7A-6769-56D6-7005209D9919}"/>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dirty="0"/>
          </a:p>
        </p:txBody>
      </p:sp>
      <p:sp>
        <p:nvSpPr>
          <p:cNvPr id="7" name="Footer Placeholder 4">
            <a:extLst>
              <a:ext uri="{FF2B5EF4-FFF2-40B4-BE49-F238E27FC236}">
                <a16:creationId xmlns:a16="http://schemas.microsoft.com/office/drawing/2014/main" id="{B53AEB25-4D5C-1394-CF6A-FAE8F1B54609}"/>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072098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9553-8F5E-1662-7F8E-13A2BAD8F6A2}"/>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083FB0-B9B7-7281-0BA4-7A09BC5D8F6D}"/>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9D2E36-91EE-802B-079E-A10A5A4FA8D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454AF60-4BD2-9FC8-6FB3-28E16A854357}"/>
              </a:ext>
            </a:extLst>
          </p:cNvPr>
          <p:cNvSpPr>
            <a:spLocks noGrp="1"/>
          </p:cNvSpPr>
          <p:nvPr>
            <p:ph type="ftr" sz="quarter" idx="11"/>
          </p:nvPr>
        </p:nvSpPr>
        <p:spPr/>
        <p:txBody>
          <a:bodyPr/>
          <a:lstStyle/>
          <a:p>
            <a:r>
              <a:rPr lang="en-US"/>
              <a:t>Division of Public Health</a:t>
            </a:r>
          </a:p>
        </p:txBody>
      </p:sp>
      <p:sp>
        <p:nvSpPr>
          <p:cNvPr id="6" name="Slide Number Placeholder 5">
            <a:extLst>
              <a:ext uri="{FF2B5EF4-FFF2-40B4-BE49-F238E27FC236}">
                <a16:creationId xmlns:a16="http://schemas.microsoft.com/office/drawing/2014/main" id="{F6E3DCDB-8866-1B22-794F-E90A889D1F7B}"/>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23423151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D4B32-7301-5535-E8EB-4293E9E4C6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5885C0-3D01-C447-0969-8C8D017292AD}"/>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82940F-9D2A-A7B4-71D3-CF93406E6477}"/>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980CC5-76CA-EAEE-12B0-A2F48BC9119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E1DAED36-0A43-F6B2-A15B-8B8AF1AC7F2F}"/>
              </a:ext>
            </a:extLst>
          </p:cNvPr>
          <p:cNvSpPr>
            <a:spLocks noGrp="1"/>
          </p:cNvSpPr>
          <p:nvPr>
            <p:ph type="ftr" sz="quarter" idx="11"/>
          </p:nvPr>
        </p:nvSpPr>
        <p:spPr/>
        <p:txBody>
          <a:bodyPr/>
          <a:lstStyle/>
          <a:p>
            <a:r>
              <a:rPr lang="en-US"/>
              <a:t>Division of Public Health</a:t>
            </a:r>
          </a:p>
        </p:txBody>
      </p:sp>
      <p:sp>
        <p:nvSpPr>
          <p:cNvPr id="7" name="Slide Number Placeholder 6">
            <a:extLst>
              <a:ext uri="{FF2B5EF4-FFF2-40B4-BE49-F238E27FC236}">
                <a16:creationId xmlns:a16="http://schemas.microsoft.com/office/drawing/2014/main" id="{7C375DD9-B458-3621-6340-E34D1958A6CF}"/>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28564531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B4351-70A7-BEF8-FEC3-9730DF2E3B92}"/>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24F53D-D035-532F-B897-150295AEB5BF}"/>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9F6729-7F08-3454-61EB-119C22E9579E}"/>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B52FB6-DF80-653E-F862-78A27B920E70}"/>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EF42B5-5993-4031-87E7-E3DEF0D604D4}"/>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0068C1-B615-9887-8B63-544D97CFFE2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A44B7A3D-4D76-613D-ACF0-F9FC7F6B2F43}"/>
              </a:ext>
            </a:extLst>
          </p:cNvPr>
          <p:cNvSpPr>
            <a:spLocks noGrp="1"/>
          </p:cNvSpPr>
          <p:nvPr>
            <p:ph type="ftr" sz="quarter" idx="11"/>
          </p:nvPr>
        </p:nvSpPr>
        <p:spPr/>
        <p:txBody>
          <a:bodyPr/>
          <a:lstStyle/>
          <a:p>
            <a:r>
              <a:rPr lang="en-US"/>
              <a:t>Division of Public Health</a:t>
            </a:r>
          </a:p>
        </p:txBody>
      </p:sp>
      <p:sp>
        <p:nvSpPr>
          <p:cNvPr id="9" name="Slide Number Placeholder 8">
            <a:extLst>
              <a:ext uri="{FF2B5EF4-FFF2-40B4-BE49-F238E27FC236}">
                <a16:creationId xmlns:a16="http://schemas.microsoft.com/office/drawing/2014/main" id="{97230E62-C146-D70A-D0CF-03206691E24C}"/>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12165969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8334A-64FB-0735-8DAC-D07BD5440C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D33C40-6857-098A-724B-D04C29030A5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DD299F3-3062-8899-5F76-719684B9C6C4}"/>
              </a:ext>
            </a:extLst>
          </p:cNvPr>
          <p:cNvSpPr>
            <a:spLocks noGrp="1"/>
          </p:cNvSpPr>
          <p:nvPr>
            <p:ph type="ftr" sz="quarter" idx="11"/>
          </p:nvPr>
        </p:nvSpPr>
        <p:spPr/>
        <p:txBody>
          <a:bodyPr/>
          <a:lstStyle/>
          <a:p>
            <a:r>
              <a:rPr lang="en-US"/>
              <a:t>Division of Public Health</a:t>
            </a:r>
          </a:p>
        </p:txBody>
      </p:sp>
      <p:sp>
        <p:nvSpPr>
          <p:cNvPr id="5" name="Slide Number Placeholder 4">
            <a:extLst>
              <a:ext uri="{FF2B5EF4-FFF2-40B4-BE49-F238E27FC236}">
                <a16:creationId xmlns:a16="http://schemas.microsoft.com/office/drawing/2014/main" id="{5690617B-C938-E82D-D56B-C94799AC7C9E}"/>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574005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8527C1-AF6D-8A34-87E7-EC83CFA0235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EBCA983-8A44-91FD-40D0-9FEA8C77B19A}"/>
              </a:ext>
            </a:extLst>
          </p:cNvPr>
          <p:cNvSpPr>
            <a:spLocks noGrp="1"/>
          </p:cNvSpPr>
          <p:nvPr>
            <p:ph type="ftr" sz="quarter" idx="11"/>
          </p:nvPr>
        </p:nvSpPr>
        <p:spPr/>
        <p:txBody>
          <a:bodyPr/>
          <a:lstStyle/>
          <a:p>
            <a:r>
              <a:rPr lang="en-US"/>
              <a:t>Division of Public Health</a:t>
            </a:r>
          </a:p>
        </p:txBody>
      </p:sp>
      <p:sp>
        <p:nvSpPr>
          <p:cNvPr id="4" name="Slide Number Placeholder 3">
            <a:extLst>
              <a:ext uri="{FF2B5EF4-FFF2-40B4-BE49-F238E27FC236}">
                <a16:creationId xmlns:a16="http://schemas.microsoft.com/office/drawing/2014/main" id="{110E53FE-8F88-D384-8085-BAA738673D95}"/>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10448980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9AEC-6807-2CE3-2014-35705AA689C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8C9D7D-3642-E76E-067A-B400226AC989}"/>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B46427-682A-B0CB-FF8B-6D183DEEE32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850A3A-284C-8D62-4304-72CB3342A3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6F0F726-111B-B950-D2D6-F8ED45403B68}"/>
              </a:ext>
            </a:extLst>
          </p:cNvPr>
          <p:cNvSpPr>
            <a:spLocks noGrp="1"/>
          </p:cNvSpPr>
          <p:nvPr>
            <p:ph type="ftr" sz="quarter" idx="11"/>
          </p:nvPr>
        </p:nvSpPr>
        <p:spPr/>
        <p:txBody>
          <a:bodyPr/>
          <a:lstStyle/>
          <a:p>
            <a:r>
              <a:rPr lang="en-US"/>
              <a:t>Division of Public Health</a:t>
            </a:r>
          </a:p>
        </p:txBody>
      </p:sp>
      <p:sp>
        <p:nvSpPr>
          <p:cNvPr id="7" name="Slide Number Placeholder 6">
            <a:extLst>
              <a:ext uri="{FF2B5EF4-FFF2-40B4-BE49-F238E27FC236}">
                <a16:creationId xmlns:a16="http://schemas.microsoft.com/office/drawing/2014/main" id="{7D3D98F2-727B-5252-E898-E18C2F19C33A}"/>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7460295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1E75A-7074-30B6-3C57-F6C5469230FC}"/>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37B32F-C55D-872D-A253-654832365B2E}"/>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9A80AE-11CB-B3E3-1859-27C20C81E847}"/>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CC3CE2-39C8-9ED6-D55B-5B14A57186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051E861-B292-4904-DD86-1E3BAE3B6C03}"/>
              </a:ext>
            </a:extLst>
          </p:cNvPr>
          <p:cNvSpPr>
            <a:spLocks noGrp="1"/>
          </p:cNvSpPr>
          <p:nvPr>
            <p:ph type="ftr" sz="quarter" idx="11"/>
          </p:nvPr>
        </p:nvSpPr>
        <p:spPr/>
        <p:txBody>
          <a:bodyPr/>
          <a:lstStyle/>
          <a:p>
            <a:r>
              <a:rPr lang="en-US"/>
              <a:t>Division of Public Health</a:t>
            </a:r>
          </a:p>
        </p:txBody>
      </p:sp>
      <p:sp>
        <p:nvSpPr>
          <p:cNvPr id="7" name="Slide Number Placeholder 6">
            <a:extLst>
              <a:ext uri="{FF2B5EF4-FFF2-40B4-BE49-F238E27FC236}">
                <a16:creationId xmlns:a16="http://schemas.microsoft.com/office/drawing/2014/main" id="{810F12CA-401E-1A38-1A3D-85AF5480C332}"/>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3936136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75CFA-6745-2682-AD42-9CBED2F34C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F077C9-68CB-E715-C900-B60C4379DA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C4E1C8-F2D3-EE83-BED8-9B577626E4A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B4168A3-895D-76DB-AECA-5C31922B5B93}"/>
              </a:ext>
            </a:extLst>
          </p:cNvPr>
          <p:cNvSpPr>
            <a:spLocks noGrp="1"/>
          </p:cNvSpPr>
          <p:nvPr>
            <p:ph type="ftr" sz="quarter" idx="11"/>
          </p:nvPr>
        </p:nvSpPr>
        <p:spPr/>
        <p:txBody>
          <a:bodyPr/>
          <a:lstStyle/>
          <a:p>
            <a:r>
              <a:rPr lang="en-US"/>
              <a:t>Division of Public Health</a:t>
            </a:r>
          </a:p>
        </p:txBody>
      </p:sp>
      <p:sp>
        <p:nvSpPr>
          <p:cNvPr id="6" name="Slide Number Placeholder 5">
            <a:extLst>
              <a:ext uri="{FF2B5EF4-FFF2-40B4-BE49-F238E27FC236}">
                <a16:creationId xmlns:a16="http://schemas.microsoft.com/office/drawing/2014/main" id="{3F4E7E0F-3E29-7D6D-7AE4-C6BE3F7D914E}"/>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23611180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E0C442-D5B7-5E3A-7E01-82EB21C7C24E}"/>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7F0E0F-8C99-6BFF-7375-C5A7AD880EE0}"/>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B90A51-AA00-C271-FD79-276BC641CF7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EBCB22B-137C-A300-0E54-8C23172D7E65}"/>
              </a:ext>
            </a:extLst>
          </p:cNvPr>
          <p:cNvSpPr>
            <a:spLocks noGrp="1"/>
          </p:cNvSpPr>
          <p:nvPr>
            <p:ph type="ftr" sz="quarter" idx="11"/>
          </p:nvPr>
        </p:nvSpPr>
        <p:spPr/>
        <p:txBody>
          <a:bodyPr/>
          <a:lstStyle/>
          <a:p>
            <a:r>
              <a:rPr lang="en-US"/>
              <a:t>Division of Public Health</a:t>
            </a:r>
          </a:p>
        </p:txBody>
      </p:sp>
      <p:sp>
        <p:nvSpPr>
          <p:cNvPr id="6" name="Slide Number Placeholder 5">
            <a:extLst>
              <a:ext uri="{FF2B5EF4-FFF2-40B4-BE49-F238E27FC236}">
                <a16:creationId xmlns:a16="http://schemas.microsoft.com/office/drawing/2014/main" id="{593CEF6F-4A63-3118-E2ED-5DA581800C78}"/>
              </a:ext>
            </a:extLst>
          </p:cNvPr>
          <p:cNvSpPr>
            <a:spLocks noGrp="1"/>
          </p:cNvSpPr>
          <p:nvPr>
            <p:ph type="sldNum" sz="quarter" idx="12"/>
          </p:nvPr>
        </p:nvSpPr>
        <p:spPr/>
        <p:txBody>
          <a:bodyPr/>
          <a:lstStyle/>
          <a:p>
            <a:fld id="{3EAB5E85-DC6D-4C0E-AC1B-29DA4ADDFE8E}" type="slidenum">
              <a:rPr lang="en-US" smtClean="0"/>
              <a:t>‹#›</a:t>
            </a:fld>
            <a:endParaRPr lang="en-US"/>
          </a:p>
        </p:txBody>
      </p:sp>
    </p:spTree>
    <p:extLst>
      <p:ext uri="{BB962C8B-B14F-4D97-AF65-F5344CB8AC3E}">
        <p14:creationId xmlns:p14="http://schemas.microsoft.com/office/powerpoint/2010/main" val="3758648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Agenda_Whit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2488311-84EC-A140-B2AB-3A342B8846A6}"/>
              </a:ext>
            </a:extLst>
          </p:cNvPr>
          <p:cNvSpPr>
            <a:spLocks noGrp="1"/>
          </p:cNvSpPr>
          <p:nvPr>
            <p:ph type="ctrTitle" hasCustomPrompt="1"/>
          </p:nvPr>
        </p:nvSpPr>
        <p:spPr>
          <a:xfrm>
            <a:off x="464673" y="546904"/>
            <a:ext cx="2806862" cy="3619982"/>
          </a:xfrm>
          <a:prstGeom prst="rect">
            <a:avLst/>
          </a:prstGeom>
        </p:spPr>
        <p:txBody>
          <a:bodyPr anchor="ctr">
            <a:noAutofit/>
          </a:bodyPr>
          <a:lstStyle>
            <a:lvl1pPr algn="l">
              <a:defRPr sz="3000" b="1">
                <a:solidFill>
                  <a:schemeClr val="tx2"/>
                </a:solidFill>
              </a:defRPr>
            </a:lvl1pPr>
          </a:lstStyle>
          <a:p>
            <a:r>
              <a:rPr lang="en-US" dirty="0"/>
              <a:t>Title Case, 40-Point Minimum	</a:t>
            </a:r>
          </a:p>
        </p:txBody>
      </p:sp>
      <p:sp>
        <p:nvSpPr>
          <p:cNvPr id="5" name="Subtitle 2">
            <a:extLst>
              <a:ext uri="{FF2B5EF4-FFF2-40B4-BE49-F238E27FC236}">
                <a16:creationId xmlns:a16="http://schemas.microsoft.com/office/drawing/2014/main" id="{D769BB7E-3C3F-2063-125E-42E3A8C220F4}"/>
              </a:ext>
            </a:extLst>
          </p:cNvPr>
          <p:cNvSpPr>
            <a:spLocks noGrp="1"/>
          </p:cNvSpPr>
          <p:nvPr>
            <p:ph type="subTitle" idx="1" hasCustomPrompt="1"/>
          </p:nvPr>
        </p:nvSpPr>
        <p:spPr>
          <a:xfrm>
            <a:off x="3634450" y="546904"/>
            <a:ext cx="5044877" cy="3619982"/>
          </a:xfrm>
        </p:spPr>
        <p:txBody>
          <a:bodyPr anchor="ctr">
            <a:noAutofit/>
          </a:bodyPr>
          <a:lstStyle>
            <a:lvl1pPr marL="214313" indent="-214313" algn="l">
              <a:buFont typeface="Arial" panose="020B0604020202020204" pitchFamily="34" charset="0"/>
              <a:buChar char="•"/>
              <a:defRPr sz="22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Keep to three or four items for agenda</a:t>
            </a:r>
          </a:p>
        </p:txBody>
      </p:sp>
      <p:sp>
        <p:nvSpPr>
          <p:cNvPr id="7" name="Slide Number Placeholder 5">
            <a:extLst>
              <a:ext uri="{FF2B5EF4-FFF2-40B4-BE49-F238E27FC236}">
                <a16:creationId xmlns:a16="http://schemas.microsoft.com/office/drawing/2014/main" id="{C49430C4-8E06-8438-83AC-76144D887A92}"/>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FB4F5DF0-961E-79D3-E249-BF686152D42D}"/>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46963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_Gradient">
    <p:bg>
      <p:bgPr>
        <a:gradFill>
          <a:gsLst>
            <a:gs pos="100000">
              <a:schemeClr val="tx2"/>
            </a:gs>
            <a:gs pos="0">
              <a:schemeClr val="accent4"/>
            </a:gs>
            <a:gs pos="42000">
              <a:schemeClr val="tx2"/>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694F-F171-4B0C-7512-FB1A45CC92D1}"/>
              </a:ext>
            </a:extLst>
          </p:cNvPr>
          <p:cNvSpPr>
            <a:spLocks noGrp="1"/>
          </p:cNvSpPr>
          <p:nvPr>
            <p:ph type="title" hasCustomPrompt="1"/>
          </p:nvPr>
        </p:nvSpPr>
        <p:spPr>
          <a:xfrm>
            <a:off x="464395" y="957451"/>
            <a:ext cx="8211773" cy="2139553"/>
          </a:xfrm>
          <a:prstGeom prst="rect">
            <a:avLst/>
          </a:prstGeom>
        </p:spPr>
        <p:txBody>
          <a:bodyPr anchor="b">
            <a:noAutofit/>
          </a:bodyPr>
          <a:lstStyle>
            <a:lvl1pPr>
              <a:defRPr sz="3000" b="1">
                <a:solidFill>
                  <a:schemeClr val="bg1"/>
                </a:solidFill>
              </a:defRPr>
            </a:lvl1pPr>
          </a:lstStyle>
          <a:p>
            <a:r>
              <a:rPr lang="en-US" dirty="0"/>
              <a:t>Title Case, 40-Point For Headings</a:t>
            </a:r>
          </a:p>
        </p:txBody>
      </p:sp>
      <p:sp>
        <p:nvSpPr>
          <p:cNvPr id="3" name="Text Placeholder 2">
            <a:extLst>
              <a:ext uri="{FF2B5EF4-FFF2-40B4-BE49-F238E27FC236}">
                <a16:creationId xmlns:a16="http://schemas.microsoft.com/office/drawing/2014/main" id="{5B9DFB23-C297-8759-94E0-801FC8DDDCFF}"/>
              </a:ext>
            </a:extLst>
          </p:cNvPr>
          <p:cNvSpPr>
            <a:spLocks noGrp="1"/>
          </p:cNvSpPr>
          <p:nvPr>
            <p:ph type="body" idx="1" hasCustomPrompt="1"/>
          </p:nvPr>
        </p:nvSpPr>
        <p:spPr>
          <a:xfrm>
            <a:off x="464394" y="3117245"/>
            <a:ext cx="8211772" cy="1125140"/>
          </a:xfrm>
        </p:spPr>
        <p:txBody>
          <a:bodyPr>
            <a:noAutofit/>
          </a:bodyPr>
          <a:lstStyle>
            <a:lvl1pPr marL="0" indent="0">
              <a:buNone/>
              <a:defRPr sz="225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r>
              <a:rPr lang="en-US" dirty="0"/>
              <a:t>Sentence case, 30-point for subheadings</a:t>
            </a:r>
          </a:p>
        </p:txBody>
      </p:sp>
      <p:sp>
        <p:nvSpPr>
          <p:cNvPr id="10" name="Slide Number Placeholder 5">
            <a:extLst>
              <a:ext uri="{FF2B5EF4-FFF2-40B4-BE49-F238E27FC236}">
                <a16:creationId xmlns:a16="http://schemas.microsoft.com/office/drawing/2014/main" id="{4F713C38-F531-77D4-1377-87869C2E9C11}"/>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bg1"/>
                </a:solidFill>
              </a:defRPr>
            </a:lvl1pPr>
          </a:lstStyle>
          <a:p>
            <a:fld id="{BB3843DD-468B-40B8-A4A0-EE2B7A368D7E}" type="slidenum">
              <a:rPr lang="en-US" smtClean="0"/>
              <a:pPr/>
              <a:t>‹#›</a:t>
            </a:fld>
            <a:endParaRPr lang="en-US"/>
          </a:p>
        </p:txBody>
      </p:sp>
      <p:sp>
        <p:nvSpPr>
          <p:cNvPr id="11" name="Footer Placeholder 4">
            <a:extLst>
              <a:ext uri="{FF2B5EF4-FFF2-40B4-BE49-F238E27FC236}">
                <a16:creationId xmlns:a16="http://schemas.microsoft.com/office/drawing/2014/main" id="{2E22A81E-0D93-5FDD-F945-811BE9A657D7}"/>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3734226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ection Header_Madison Skyline">
    <p:bg>
      <p:bgPr>
        <a:solidFill>
          <a:schemeClr val="bg1"/>
        </a:solidFill>
        <a:effectLst/>
      </p:bgPr>
    </p:bg>
    <p:spTree>
      <p:nvGrpSpPr>
        <p:cNvPr id="1" name=""/>
        <p:cNvGrpSpPr/>
        <p:nvPr/>
      </p:nvGrpSpPr>
      <p:grpSpPr>
        <a:xfrm>
          <a:off x="0" y="0"/>
          <a:ext cx="0" cy="0"/>
          <a:chOff x="0" y="0"/>
          <a:chExt cx="0" cy="0"/>
        </a:xfrm>
      </p:grpSpPr>
      <p:pic>
        <p:nvPicPr>
          <p:cNvPr id="9" name="Picture 8" descr="Aerial shot of the square around the capitol building in Madison, Wisconsin">
            <a:extLst>
              <a:ext uri="{FF2B5EF4-FFF2-40B4-BE49-F238E27FC236}">
                <a16:creationId xmlns:a16="http://schemas.microsoft.com/office/drawing/2014/main" id="{640E2A81-76DC-FC9B-304E-33C0C8CB505D}"/>
              </a:ext>
              <a:ext uri="{C183D7F6-B498-43B3-948B-1728B52AA6E4}">
                <adec:decorative xmlns:adec="http://schemas.microsoft.com/office/drawing/2017/decorative" val="0"/>
              </a:ext>
            </a:extLst>
          </p:cNvPr>
          <p:cNvPicPr>
            <a:picLocks noChangeAspect="1"/>
          </p:cNvPicPr>
          <p:nvPr/>
        </p:nvPicPr>
        <p:blipFill>
          <a:blip r:embed="rId2" cstate="print">
            <a:duotone>
              <a:schemeClr val="accent1">
                <a:shade val="45000"/>
                <a:satMod val="135000"/>
              </a:schemeClr>
              <a:prstClr val="white"/>
            </a:duotone>
            <a:alphaModFix amt="35000"/>
            <a:extLst>
              <a:ext uri="{28A0092B-C50C-407E-A947-70E740481C1C}">
                <a14:useLocalDpi xmlns:a14="http://schemas.microsoft.com/office/drawing/2010/main" val="0"/>
              </a:ext>
            </a:extLst>
          </a:blip>
          <a:srcRect l="8656" r="8681"/>
          <a:stretch/>
        </p:blipFill>
        <p:spPr>
          <a:xfrm>
            <a:off x="-677" y="0"/>
            <a:ext cx="9142647" cy="5143500"/>
          </a:xfrm>
          <a:prstGeom prst="rect">
            <a:avLst/>
          </a:prstGeom>
        </p:spPr>
      </p:pic>
      <p:sp>
        <p:nvSpPr>
          <p:cNvPr id="11" name="Text Placeholder 10">
            <a:extLst>
              <a:ext uri="{FF2B5EF4-FFF2-40B4-BE49-F238E27FC236}">
                <a16:creationId xmlns:a16="http://schemas.microsoft.com/office/drawing/2014/main" id="{67357800-F718-B20F-CF3C-90E59D1E05EF}"/>
              </a:ext>
            </a:extLst>
          </p:cNvPr>
          <p:cNvSpPr>
            <a:spLocks noGrp="1"/>
          </p:cNvSpPr>
          <p:nvPr>
            <p:ph type="body" sz="quarter" idx="13" hasCustomPrompt="1"/>
          </p:nvPr>
        </p:nvSpPr>
        <p:spPr>
          <a:xfrm>
            <a:off x="0" y="0"/>
            <a:ext cx="9144000" cy="2388394"/>
          </a:xfrm>
          <a:solidFill>
            <a:schemeClr val="bg1">
              <a:alpha val="75000"/>
            </a:schemeClr>
          </a:solidFill>
        </p:spPr>
        <p:txBody>
          <a:bodyPr anchor="ctr"/>
          <a:lstStyle>
            <a:lvl1pPr marL="0" indent="0" algn="ctr">
              <a:buNone/>
              <a:defRPr sz="5400" b="1">
                <a:solidFill>
                  <a:schemeClr val="accent1"/>
                </a:solidFill>
                <a:latin typeface="+mj-lt"/>
              </a:defRPr>
            </a:lvl1pPr>
            <a:lvl2pPr algn="ctr">
              <a:defRPr/>
            </a:lvl2pPr>
            <a:lvl3pPr algn="ctr">
              <a:defRPr/>
            </a:lvl3pPr>
            <a:lvl4pPr algn="ctr">
              <a:defRPr/>
            </a:lvl4pPr>
            <a:lvl5pPr algn="ctr">
              <a:defRPr/>
            </a:lvl5pPr>
          </a:lstStyle>
          <a:p>
            <a:pPr lvl="0"/>
            <a:r>
              <a:rPr lang="en-US" b="1" dirty="0">
                <a:latin typeface="+mj-lt"/>
              </a:rPr>
              <a:t>Click to edit master title slide</a:t>
            </a:r>
            <a:endParaRPr lang="en-US" dirty="0"/>
          </a:p>
        </p:txBody>
      </p:sp>
      <p:sp>
        <p:nvSpPr>
          <p:cNvPr id="7" name="Slide Number Placeholder 5">
            <a:extLst>
              <a:ext uri="{FF2B5EF4-FFF2-40B4-BE49-F238E27FC236}">
                <a16:creationId xmlns:a16="http://schemas.microsoft.com/office/drawing/2014/main" id="{0362F959-2DB5-B895-15DC-9BE797F663FC}"/>
              </a:ext>
            </a:extLst>
          </p:cNvPr>
          <p:cNvSpPr>
            <a:spLocks noGrp="1" noRot="1" noMove="1" noResize="1" noEditPoints="1" noAdjustHandles="1" noChangeArrowheads="1" noChangeShapeType="1"/>
          </p:cNvSpPr>
          <p:nvPr>
            <p:ph type="sldNum" sz="quarter" idx="12"/>
          </p:nvPr>
        </p:nvSpPr>
        <p:spPr>
          <a:xfrm>
            <a:off x="6797843" y="4586789"/>
            <a:ext cx="2057400" cy="273844"/>
          </a:xfrm>
        </p:spPr>
        <p:txBody>
          <a:bodyPr/>
          <a:lstStyle>
            <a:lvl1pPr>
              <a:defRPr>
                <a:solidFill>
                  <a:schemeClr val="tx2"/>
                </a:solidFill>
              </a:defRPr>
            </a:lvl1pPr>
          </a:lstStyle>
          <a:p>
            <a:fld id="{BB3843DD-468B-40B8-A4A0-EE2B7A368D7E}" type="slidenum">
              <a:rPr lang="en-US" smtClean="0"/>
              <a:pPr/>
              <a:t>‹#›</a:t>
            </a:fld>
            <a:endParaRPr lang="en-US"/>
          </a:p>
        </p:txBody>
      </p:sp>
      <p:sp>
        <p:nvSpPr>
          <p:cNvPr id="8" name="Footer Placeholder 4">
            <a:extLst>
              <a:ext uri="{FF2B5EF4-FFF2-40B4-BE49-F238E27FC236}">
                <a16:creationId xmlns:a16="http://schemas.microsoft.com/office/drawing/2014/main" id="{7478D39F-6047-F798-5F66-E189FA30CBB1}"/>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3"/>
          </p:nvPr>
        </p:nvSpPr>
        <p:spPr>
          <a:xfrm>
            <a:off x="288757" y="4586788"/>
            <a:ext cx="3086100" cy="273844"/>
          </a:xfrm>
          <a:prstGeom prst="rect">
            <a:avLst/>
          </a:prstGeom>
        </p:spPr>
        <p:txBody>
          <a:bodyPr vert="horz" lIns="91440" tIns="45720" rIns="91440" bIns="45720" rtlCol="0" anchor="ctr"/>
          <a:lstStyle>
            <a:lvl1pPr algn="l">
              <a:defRPr sz="900">
                <a:solidFill>
                  <a:schemeClr val="tx2"/>
                </a:solidFill>
                <a:latin typeface="+mj-lt"/>
              </a:defRPr>
            </a:lvl1pPr>
          </a:lstStyle>
          <a:p>
            <a:r>
              <a:rPr lang="en-US"/>
              <a:t>Division of Public Health</a:t>
            </a:r>
            <a:endParaRPr lang="en-US" dirty="0"/>
          </a:p>
        </p:txBody>
      </p:sp>
    </p:spTree>
    <p:extLst>
      <p:ext uri="{BB962C8B-B14F-4D97-AF65-F5344CB8AC3E}">
        <p14:creationId xmlns:p14="http://schemas.microsoft.com/office/powerpoint/2010/main" val="24516081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2.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7">
            <a:extLst>
              <a:ext uri="{FF2B5EF4-FFF2-40B4-BE49-F238E27FC236}">
                <a16:creationId xmlns:a16="http://schemas.microsoft.com/office/drawing/2014/main" id="{929C3957-266C-AA8C-BDDC-2F471BDA71A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Title Case, 40-Point For Headings </a:t>
            </a:r>
          </a:p>
        </p:txBody>
      </p:sp>
      <p:sp>
        <p:nvSpPr>
          <p:cNvPr id="3" name="Text Placeholder 2">
            <a:extLst>
              <a:ext uri="{FF2B5EF4-FFF2-40B4-BE49-F238E27FC236}">
                <a16:creationId xmlns:a16="http://schemas.microsoft.com/office/drawing/2014/main" id="{53019B8D-59AA-5088-32CE-32436A7AE0BC}"/>
              </a:ext>
            </a:extLst>
          </p:cNvPr>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30-point for body text, minimum 24-point, three to four bullets per slide</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D69CB2F3-B7E6-190F-DF0E-7096C1D7FF44}"/>
              </a:ext>
            </a:extLst>
          </p:cNvPr>
          <p:cNvSpPr>
            <a:spLocks noGrp="1" noRot="1" noMove="1" noResize="1" noEditPoints="1" noAdjustHandles="1" noChangeArrowheads="1" noChangeShapeType="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825DD20-9B3A-4583-C59E-D1A71A0E02C6}"/>
              </a:ext>
            </a:extLst>
          </p:cNvPr>
          <p:cNvSpPr>
            <a:spLocks noGrp="1" noRot="1" noMove="1" noResize="1" noEditPoints="1" noAdjustHandles="1" noChangeArrowheads="1" noChangeShapeType="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BB3843DD-468B-40B8-A4A0-EE2B7A368D7E}" type="slidenum">
              <a:rPr lang="en-US" smtClean="0"/>
              <a:t>‹#›</a:t>
            </a:fld>
            <a:endParaRPr lang="en-US"/>
          </a:p>
        </p:txBody>
      </p:sp>
      <p:sp>
        <p:nvSpPr>
          <p:cNvPr id="7" name="Footer Placeholder 6">
            <a:extLst>
              <a:ext uri="{FF2B5EF4-FFF2-40B4-BE49-F238E27FC236}">
                <a16:creationId xmlns:a16="http://schemas.microsoft.com/office/drawing/2014/main" id="{F906DDB2-4B3B-A098-1A0E-1C9ADD6193F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US"/>
              <a:t>Division of Public Health</a:t>
            </a:r>
            <a:endParaRPr lang="en-US" dirty="0"/>
          </a:p>
        </p:txBody>
      </p:sp>
      <p:sp>
        <p:nvSpPr>
          <p:cNvPr id="2" name="Rectangle 1">
            <a:extLst>
              <a:ext uri="{FF2B5EF4-FFF2-40B4-BE49-F238E27FC236}">
                <a16:creationId xmlns:a16="http://schemas.microsoft.com/office/drawing/2014/main" id="{4874B2C7-5896-8272-C00C-09025BAB5BB1}"/>
              </a:ext>
            </a:extLst>
          </p:cNvPr>
          <p:cNvSpPr/>
          <p:nvPr userDrawn="1"/>
        </p:nvSpPr>
        <p:spPr>
          <a:xfrm>
            <a:off x="0" y="4908947"/>
            <a:ext cx="411480" cy="171450"/>
          </a:xfrm>
          <a:prstGeom prst="rect">
            <a:avLst/>
          </a:prstGeom>
          <a:solidFill>
            <a:srgbClr val="4F7E87"/>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solidFill>
                <a:schemeClr val="accent2"/>
              </a:solidFill>
            </a:endParaRPr>
          </a:p>
        </p:txBody>
      </p:sp>
      <p:sp>
        <p:nvSpPr>
          <p:cNvPr id="5" name="Rectangle 4">
            <a:extLst>
              <a:ext uri="{FF2B5EF4-FFF2-40B4-BE49-F238E27FC236}">
                <a16:creationId xmlns:a16="http://schemas.microsoft.com/office/drawing/2014/main" id="{AD2C2DC0-432F-7718-2288-AA4349EDEEE5}"/>
              </a:ext>
            </a:extLst>
          </p:cNvPr>
          <p:cNvSpPr/>
          <p:nvPr userDrawn="1"/>
        </p:nvSpPr>
        <p:spPr>
          <a:xfrm>
            <a:off x="457200" y="4908947"/>
            <a:ext cx="8686800" cy="171450"/>
          </a:xfrm>
          <a:prstGeom prst="rect">
            <a:avLst/>
          </a:prstGeom>
          <a:solidFill>
            <a:srgbClr val="003D78"/>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5">
            <a:extLst>
              <a:ext uri="{FF2B5EF4-FFF2-40B4-BE49-F238E27FC236}">
                <a16:creationId xmlns:a16="http://schemas.microsoft.com/office/drawing/2014/main" id="{0D652B19-3A68-48C6-6BC9-2E3AE7CFEF25}"/>
              </a:ext>
            </a:extLst>
          </p:cNvPr>
          <p:cNvSpPr txBox="1">
            <a:spLocks/>
          </p:cNvSpPr>
          <p:nvPr userDrawn="1"/>
        </p:nvSpPr>
        <p:spPr>
          <a:xfrm>
            <a:off x="6553200" y="4857750"/>
            <a:ext cx="2133600" cy="27384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b="1" kern="1200">
                <a:solidFill>
                  <a:schemeClr val="bg1"/>
                </a:solidFill>
                <a:latin typeface="Century" panose="02040604050505020304" pitchFamily="18"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fld id="{04857C57-6D7C-4D28-99BB-4F87CEC48CD0}" type="slidenum">
              <a:rPr lang="en-US" smtClean="0"/>
              <a:pPr/>
              <a:t>‹#›</a:t>
            </a:fld>
            <a:endParaRPr lang="en-US" dirty="0"/>
          </a:p>
        </p:txBody>
      </p:sp>
    </p:spTree>
    <p:extLst>
      <p:ext uri="{BB962C8B-B14F-4D97-AF65-F5344CB8AC3E}">
        <p14:creationId xmlns:p14="http://schemas.microsoft.com/office/powerpoint/2010/main" val="194338953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6" r:id="rId47"/>
    <p:sldLayoutId id="2147483707" r:id="rId48"/>
    <p:sldLayoutId id="2147483708" r:id="rId49"/>
    <p:sldLayoutId id="2147483709" r:id="rId50"/>
    <p:sldLayoutId id="2147483710" r:id="rId51"/>
    <p:sldLayoutId id="2147483711" r:id="rId52"/>
    <p:sldLayoutId id="2147483712" r:id="rId53"/>
    <p:sldLayoutId id="2147483653" r:id="rId54"/>
    <p:sldLayoutId id="2147483656" r:id="rId55"/>
    <p:sldLayoutId id="2147483657" r:id="rId56"/>
    <p:sldLayoutId id="2147483658" r:id="rId57"/>
  </p:sldLayoutIdLst>
  <p:hf hdr="0" dt="0"/>
  <p:txStyles>
    <p:titleStyle>
      <a:lvl1pPr algn="l" defTabSz="685800" rtl="0" eaLnBrk="1" latinLnBrk="0" hangingPunct="1">
        <a:lnSpc>
          <a:spcPct val="90000"/>
        </a:lnSpc>
        <a:spcBef>
          <a:spcPct val="0"/>
        </a:spcBef>
        <a:buNone/>
        <a:defRPr sz="30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25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C61D5-DE25-56A3-6272-2266525804F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F68DE8-552D-75C5-24F0-F8C1BEDC3777}"/>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8F8F1-5350-F926-FE6C-B43FACDD02D5}"/>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BB406BB-9869-EA64-5824-99C0EDFE0A08}"/>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Division of Public Health</a:t>
            </a:r>
          </a:p>
        </p:txBody>
      </p:sp>
      <p:sp>
        <p:nvSpPr>
          <p:cNvPr id="6" name="Slide Number Placeholder 5">
            <a:extLst>
              <a:ext uri="{FF2B5EF4-FFF2-40B4-BE49-F238E27FC236}">
                <a16:creationId xmlns:a16="http://schemas.microsoft.com/office/drawing/2014/main" id="{82F4A0DA-2E37-E0DA-3722-07915B4841B4}"/>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3EAB5E85-DC6D-4C0E-AC1B-29DA4ADDFE8E}" type="slidenum">
              <a:rPr lang="en-US" smtClean="0"/>
              <a:t>‹#›</a:t>
            </a:fld>
            <a:endParaRPr lang="en-US"/>
          </a:p>
        </p:txBody>
      </p:sp>
    </p:spTree>
    <p:extLst>
      <p:ext uri="{BB962C8B-B14F-4D97-AF65-F5344CB8AC3E}">
        <p14:creationId xmlns:p14="http://schemas.microsoft.com/office/powerpoint/2010/main" val="385654375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B145-1876-055C-6B44-B630F06540A3}"/>
              </a:ext>
            </a:extLst>
          </p:cNvPr>
          <p:cNvSpPr>
            <a:spLocks noGrp="1"/>
          </p:cNvSpPr>
          <p:nvPr>
            <p:ph type="ctrTitle"/>
          </p:nvPr>
        </p:nvSpPr>
        <p:spPr/>
        <p:txBody>
          <a:bodyPr/>
          <a:lstStyle/>
          <a:p>
            <a:r>
              <a:rPr lang="en-US" dirty="0"/>
              <a:t>E-Bike and E-Scooter Emerging Injury Trends</a:t>
            </a:r>
          </a:p>
        </p:txBody>
      </p:sp>
      <p:sp>
        <p:nvSpPr>
          <p:cNvPr id="4" name="Text Placeholder 3">
            <a:extLst>
              <a:ext uri="{FF2B5EF4-FFF2-40B4-BE49-F238E27FC236}">
                <a16:creationId xmlns:a16="http://schemas.microsoft.com/office/drawing/2014/main" id="{03D83DDA-B8E9-EAA3-7596-D61E9D3BD259}"/>
              </a:ext>
            </a:extLst>
          </p:cNvPr>
          <p:cNvSpPr>
            <a:spLocks noGrp="1"/>
          </p:cNvSpPr>
          <p:nvPr>
            <p:ph type="body" sz="quarter" idx="10"/>
          </p:nvPr>
        </p:nvSpPr>
        <p:spPr/>
        <p:txBody>
          <a:bodyPr/>
          <a:lstStyle/>
          <a:p>
            <a:r>
              <a:rPr lang="en-US" dirty="0"/>
              <a:t>Will Koehne, MPH</a:t>
            </a:r>
          </a:p>
        </p:txBody>
      </p:sp>
      <p:sp>
        <p:nvSpPr>
          <p:cNvPr id="6" name="Content Placeholder 5">
            <a:extLst>
              <a:ext uri="{FF2B5EF4-FFF2-40B4-BE49-F238E27FC236}">
                <a16:creationId xmlns:a16="http://schemas.microsoft.com/office/drawing/2014/main" id="{A96FA4E8-C670-8DF8-AF7C-0E8C35536368}"/>
              </a:ext>
            </a:extLst>
          </p:cNvPr>
          <p:cNvSpPr>
            <a:spLocks noGrp="1"/>
          </p:cNvSpPr>
          <p:nvPr>
            <p:ph sz="quarter" idx="17"/>
          </p:nvPr>
        </p:nvSpPr>
        <p:spPr/>
        <p:txBody>
          <a:bodyPr/>
          <a:lstStyle/>
          <a:p>
            <a:r>
              <a:rPr lang="en-US" dirty="0"/>
              <a:t>August 24, 2026</a:t>
            </a:r>
          </a:p>
        </p:txBody>
      </p:sp>
      <p:sp>
        <p:nvSpPr>
          <p:cNvPr id="7" name="Footer Placeholder 5">
            <a:extLst>
              <a:ext uri="{FF2B5EF4-FFF2-40B4-BE49-F238E27FC236}">
                <a16:creationId xmlns:a16="http://schemas.microsoft.com/office/drawing/2014/main" id="{91581754-4682-9940-6131-3A92B8F03433}"/>
              </a:ext>
            </a:extLst>
          </p:cNvPr>
          <p:cNvSpPr>
            <a:spLocks noGrp="1"/>
          </p:cNvSpPr>
          <p:nvPr>
            <p:ph type="ftr" sz="quarter" idx="3"/>
          </p:nvPr>
        </p:nvSpPr>
        <p:spPr>
          <a:xfrm>
            <a:off x="1143000" y="4586788"/>
            <a:ext cx="3086100" cy="273844"/>
          </a:xfrm>
        </p:spPr>
        <p:txBody>
          <a:bodyPr/>
          <a:lstStyle/>
          <a:p>
            <a:r>
              <a:rPr lang="en-US"/>
              <a:t>Division of Public Health</a:t>
            </a:r>
            <a:endParaRPr lang="en-US" dirty="0"/>
          </a:p>
        </p:txBody>
      </p:sp>
      <p:sp>
        <p:nvSpPr>
          <p:cNvPr id="9" name="Slide Number Placeholder 4">
            <a:extLst>
              <a:ext uri="{FF2B5EF4-FFF2-40B4-BE49-F238E27FC236}">
                <a16:creationId xmlns:a16="http://schemas.microsoft.com/office/drawing/2014/main" id="{6F9C43A1-F1F3-BD10-7DF0-DF9DAD19F0F8}"/>
              </a:ext>
            </a:extLst>
          </p:cNvPr>
          <p:cNvSpPr txBox="1">
            <a:spLocks/>
          </p:cNvSpPr>
          <p:nvPr/>
        </p:nvSpPr>
        <p:spPr>
          <a:xfrm>
            <a:off x="6797843" y="4586789"/>
            <a:ext cx="2057400" cy="273844"/>
          </a:xfrm>
          <a:prstGeom prst="rect">
            <a:avLst/>
          </a:prstGeom>
        </p:spPr>
        <p:txBody>
          <a:bodyPr vert="horz" lIns="91440" tIns="45720" rIns="91440" bIns="45720" rtlCol="0" anchor="ctr"/>
          <a:lstStyle>
            <a:defPPr>
              <a:defRPr lang="en-US"/>
            </a:defPPr>
            <a:lvl1pPr algn="r">
              <a:defRPr sz="900">
                <a:solidFill>
                  <a:schemeClr val="bg1"/>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3843DD-468B-40B8-A4A0-EE2B7A368D7E}" type="slidenum">
              <a:rPr lang="en-US"/>
              <a:pPr/>
              <a:t>1</a:t>
            </a:fld>
            <a:endParaRPr lang="en-US" dirty="0"/>
          </a:p>
        </p:txBody>
      </p:sp>
    </p:spTree>
    <p:extLst>
      <p:ext uri="{BB962C8B-B14F-4D97-AF65-F5344CB8AC3E}">
        <p14:creationId xmlns:p14="http://schemas.microsoft.com/office/powerpoint/2010/main" val="268607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C06A1-6EE3-60A0-F36C-1BBE20E2D074}"/>
              </a:ext>
            </a:extLst>
          </p:cNvPr>
          <p:cNvSpPr>
            <a:spLocks noGrp="1"/>
          </p:cNvSpPr>
          <p:nvPr>
            <p:ph type="title"/>
          </p:nvPr>
        </p:nvSpPr>
        <p:spPr/>
        <p:txBody>
          <a:bodyPr>
            <a:noAutofit/>
          </a:bodyPr>
          <a:lstStyle/>
          <a:p>
            <a:pPr algn="ctr"/>
            <a:r>
              <a:rPr lang="en-US" dirty="0"/>
              <a:t>Trauma Injuries with E-Scooter External Cause ICD-10 Code</a:t>
            </a:r>
          </a:p>
        </p:txBody>
      </p:sp>
      <p:graphicFrame>
        <p:nvGraphicFramePr>
          <p:cNvPr id="4" name="Content Placeholder 3" descr="Graph of trauma injuries by year from e-scooters showing 30 in 2021, 35 in 2022, 43 in 2023, 75  in 2024, 241 in 2025.">
            <a:extLst>
              <a:ext uri="{FF2B5EF4-FFF2-40B4-BE49-F238E27FC236}">
                <a16:creationId xmlns:a16="http://schemas.microsoft.com/office/drawing/2014/main" id="{ABD6B5EF-3596-4795-83DE-726B17817588}"/>
              </a:ext>
            </a:extLst>
          </p:cNvPr>
          <p:cNvGraphicFramePr>
            <a:graphicFrameLocks noGrp="1"/>
          </p:cNvGraphicFramePr>
          <p:nvPr>
            <p:ph idx="1"/>
            <p:extLst>
              <p:ext uri="{D42A27DB-BD31-4B8C-83A1-F6EECF244321}">
                <p14:modId xmlns:p14="http://schemas.microsoft.com/office/powerpoint/2010/main" val="1690131524"/>
              </p:ext>
            </p:extLst>
          </p:nvPr>
        </p:nvGraphicFramePr>
        <p:xfrm>
          <a:off x="1371600" y="1200150"/>
          <a:ext cx="6400800" cy="3352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5998CE9-CDBE-66A1-DEBF-1BDDC59705B5}"/>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3" name="Footer Placeholder 2">
            <a:extLst>
              <a:ext uri="{FF2B5EF4-FFF2-40B4-BE49-F238E27FC236}">
                <a16:creationId xmlns:a16="http://schemas.microsoft.com/office/drawing/2014/main" id="{A99EF8A5-56F4-E353-BA6A-574A38CA6906}"/>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8337756D-B323-9124-BADF-86AB7FBB9F5C}"/>
              </a:ext>
            </a:extLst>
          </p:cNvPr>
          <p:cNvSpPr>
            <a:spLocks noGrp="1"/>
          </p:cNvSpPr>
          <p:nvPr>
            <p:ph type="sldNum" sz="quarter" idx="12"/>
          </p:nvPr>
        </p:nvSpPr>
        <p:spPr/>
        <p:txBody>
          <a:bodyPr/>
          <a:lstStyle/>
          <a:p>
            <a:fld id="{BB3843DD-468B-40B8-A4A0-EE2B7A368D7E}" type="slidenum">
              <a:rPr lang="en-US" smtClean="0"/>
              <a:pPr/>
              <a:t>10</a:t>
            </a:fld>
            <a:endParaRPr lang="en-US"/>
          </a:p>
        </p:txBody>
      </p:sp>
    </p:spTree>
    <p:extLst>
      <p:ext uri="{BB962C8B-B14F-4D97-AF65-F5344CB8AC3E}">
        <p14:creationId xmlns:p14="http://schemas.microsoft.com/office/powerpoint/2010/main" val="90855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312D1-DA8E-953A-AD34-82FDF0F11EB8}"/>
              </a:ext>
            </a:extLst>
          </p:cNvPr>
          <p:cNvSpPr>
            <a:spLocks noGrp="1"/>
          </p:cNvSpPr>
          <p:nvPr>
            <p:ph type="title"/>
          </p:nvPr>
        </p:nvSpPr>
        <p:spPr/>
        <p:txBody>
          <a:bodyPr>
            <a:normAutofit/>
          </a:bodyPr>
          <a:lstStyle/>
          <a:p>
            <a:pPr algn="ctr"/>
            <a:r>
              <a:rPr lang="en-US" dirty="0"/>
              <a:t>EMS Responses to E-Bikes and E-Scooters by Year</a:t>
            </a:r>
          </a:p>
        </p:txBody>
      </p:sp>
      <p:sp>
        <p:nvSpPr>
          <p:cNvPr id="3" name="TextBox 2">
            <a:extLst>
              <a:ext uri="{FF2B5EF4-FFF2-40B4-BE49-F238E27FC236}">
                <a16:creationId xmlns:a16="http://schemas.microsoft.com/office/drawing/2014/main" id="{EBD40B89-8D6F-ACF4-7049-27D047987FA3}"/>
              </a:ext>
            </a:extLst>
          </p:cNvPr>
          <p:cNvSpPr txBox="1"/>
          <p:nvPr/>
        </p:nvSpPr>
        <p:spPr>
          <a:xfrm>
            <a:off x="917331" y="4651384"/>
            <a:ext cx="7309338" cy="276999"/>
          </a:xfrm>
          <a:prstGeom prst="rect">
            <a:avLst/>
          </a:prstGeom>
          <a:noFill/>
        </p:spPr>
        <p:txBody>
          <a:bodyPr wrap="square" rtlCol="0">
            <a:spAutoFit/>
          </a:bodyPr>
          <a:lstStyle/>
          <a:p>
            <a:pPr algn="ctr"/>
            <a:r>
              <a:rPr lang="en-US" sz="1200" dirty="0">
                <a:solidFill>
                  <a:schemeClr val="bg1"/>
                </a:solidFill>
              </a:rPr>
              <a:t>Data source: WARDS</a:t>
            </a:r>
          </a:p>
        </p:txBody>
      </p:sp>
      <p:graphicFrame>
        <p:nvGraphicFramePr>
          <p:cNvPr id="5" name="Chart 4" descr="Graph of EMS responses by year for e-bike and e-scooter responses. For e-bikes there are 26 in 2021, 40 in 2022, 94 in 2023,153  in 2024, 333 in 2025. For e-scooters there are 80 in 2021, 90 in 2022, 149 in 2023, 184  in 2024, 223 in 2025.">
            <a:extLst>
              <a:ext uri="{FF2B5EF4-FFF2-40B4-BE49-F238E27FC236}">
                <a16:creationId xmlns:a16="http://schemas.microsoft.com/office/drawing/2014/main" id="{E1E2B7AC-6C5A-2193-DA14-EC1A37E1B6EC}"/>
              </a:ext>
            </a:extLst>
          </p:cNvPr>
          <p:cNvGraphicFramePr>
            <a:graphicFrameLocks/>
          </p:cNvGraphicFramePr>
          <p:nvPr>
            <p:extLst>
              <p:ext uri="{D42A27DB-BD31-4B8C-83A1-F6EECF244321}">
                <p14:modId xmlns:p14="http://schemas.microsoft.com/office/powerpoint/2010/main" val="4270309573"/>
              </p:ext>
            </p:extLst>
          </p:nvPr>
        </p:nvGraphicFramePr>
        <p:xfrm>
          <a:off x="1371600" y="1428750"/>
          <a:ext cx="64008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701F65E0-7CCA-952C-FC8B-EC386DEFAD35}"/>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56F8FA09-4D02-2B23-4FC3-41D406901347}"/>
              </a:ext>
            </a:extLst>
          </p:cNvPr>
          <p:cNvSpPr>
            <a:spLocks noGrp="1"/>
          </p:cNvSpPr>
          <p:nvPr>
            <p:ph type="sldNum" sz="quarter" idx="12"/>
          </p:nvPr>
        </p:nvSpPr>
        <p:spPr/>
        <p:txBody>
          <a:bodyPr/>
          <a:lstStyle/>
          <a:p>
            <a:fld id="{BB3843DD-468B-40B8-A4A0-EE2B7A368D7E}" type="slidenum">
              <a:rPr lang="en-US" smtClean="0"/>
              <a:pPr/>
              <a:t>11</a:t>
            </a:fld>
            <a:endParaRPr lang="en-US"/>
          </a:p>
        </p:txBody>
      </p:sp>
    </p:spTree>
    <p:extLst>
      <p:ext uri="{BB962C8B-B14F-4D97-AF65-F5344CB8AC3E}">
        <p14:creationId xmlns:p14="http://schemas.microsoft.com/office/powerpoint/2010/main" val="3540644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1E512-7981-B7A5-2B85-45230062CED6}"/>
              </a:ext>
            </a:extLst>
          </p:cNvPr>
          <p:cNvSpPr>
            <a:spLocks noGrp="1"/>
          </p:cNvSpPr>
          <p:nvPr>
            <p:ph type="title"/>
          </p:nvPr>
        </p:nvSpPr>
        <p:spPr/>
        <p:txBody>
          <a:bodyPr>
            <a:noAutofit/>
          </a:bodyPr>
          <a:lstStyle/>
          <a:p>
            <a:pPr algn="ctr"/>
            <a:r>
              <a:rPr lang="en-US" dirty="0"/>
              <a:t>Comparison of E-Bike and Normal Bike Injuries</a:t>
            </a:r>
          </a:p>
        </p:txBody>
      </p:sp>
      <p:graphicFrame>
        <p:nvGraphicFramePr>
          <p:cNvPr id="4" name="Content Placeholder 3" descr="A graph showing normal bike and e-bike trauma injuries by year. Normal bike injuries start in 2019 and have a uneven but upward trend from 709 in 2019 to 862 in 2025. The e-bike trend starts in 2023 and goes from 78 to 281 in 2025">
            <a:extLst>
              <a:ext uri="{FF2B5EF4-FFF2-40B4-BE49-F238E27FC236}">
                <a16:creationId xmlns:a16="http://schemas.microsoft.com/office/drawing/2014/main" id="{D2E6A656-2EF9-7EB5-50C8-9A52C475291F}"/>
              </a:ext>
            </a:extLst>
          </p:cNvPr>
          <p:cNvGraphicFramePr>
            <a:graphicFrameLocks noGrp="1"/>
          </p:cNvGraphicFramePr>
          <p:nvPr>
            <p:ph idx="1"/>
            <p:extLst>
              <p:ext uri="{D42A27DB-BD31-4B8C-83A1-F6EECF244321}">
                <p14:modId xmlns:p14="http://schemas.microsoft.com/office/powerpoint/2010/main" val="1775837786"/>
              </p:ext>
            </p:extLst>
          </p:nvPr>
        </p:nvGraphicFramePr>
        <p:xfrm>
          <a:off x="457200" y="1200150"/>
          <a:ext cx="82296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D8F8045-842A-81A6-23C0-7B84874A05F4}"/>
              </a:ext>
            </a:extLst>
          </p:cNvPr>
          <p:cNvSpPr txBox="1"/>
          <p:nvPr/>
        </p:nvSpPr>
        <p:spPr>
          <a:xfrm>
            <a:off x="917331" y="4618174"/>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5" name="Footer Placeholder 4">
            <a:extLst>
              <a:ext uri="{FF2B5EF4-FFF2-40B4-BE49-F238E27FC236}">
                <a16:creationId xmlns:a16="http://schemas.microsoft.com/office/drawing/2014/main" id="{31685E17-6769-DE02-233F-AC6DCE735F0E}"/>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95CD6679-AD42-4A68-8E37-402A1D85A4FF}"/>
              </a:ext>
            </a:extLst>
          </p:cNvPr>
          <p:cNvSpPr>
            <a:spLocks noGrp="1"/>
          </p:cNvSpPr>
          <p:nvPr>
            <p:ph type="sldNum" sz="quarter" idx="12"/>
          </p:nvPr>
        </p:nvSpPr>
        <p:spPr/>
        <p:txBody>
          <a:bodyPr/>
          <a:lstStyle/>
          <a:p>
            <a:fld id="{BB3843DD-468B-40B8-A4A0-EE2B7A368D7E}" type="slidenum">
              <a:rPr lang="en-US" smtClean="0"/>
              <a:pPr/>
              <a:t>12</a:t>
            </a:fld>
            <a:endParaRPr lang="en-US"/>
          </a:p>
        </p:txBody>
      </p:sp>
    </p:spTree>
    <p:extLst>
      <p:ext uri="{BB962C8B-B14F-4D97-AF65-F5344CB8AC3E}">
        <p14:creationId xmlns:p14="http://schemas.microsoft.com/office/powerpoint/2010/main" val="4080394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83328A-A1A4-C1F1-685D-B0E841A84A22}"/>
              </a:ext>
            </a:extLst>
          </p:cNvPr>
          <p:cNvSpPr>
            <a:spLocks noGrp="1"/>
          </p:cNvSpPr>
          <p:nvPr>
            <p:ph type="title"/>
          </p:nvPr>
        </p:nvSpPr>
        <p:spPr/>
        <p:txBody>
          <a:bodyPr/>
          <a:lstStyle/>
          <a:p>
            <a:r>
              <a:rPr lang="en-US" dirty="0"/>
              <a:t>Distribution of Injuries by Age</a:t>
            </a:r>
          </a:p>
        </p:txBody>
      </p:sp>
      <p:sp>
        <p:nvSpPr>
          <p:cNvPr id="5" name="Text Placeholder 4">
            <a:extLst>
              <a:ext uri="{FF2B5EF4-FFF2-40B4-BE49-F238E27FC236}">
                <a16:creationId xmlns:a16="http://schemas.microsoft.com/office/drawing/2014/main" id="{9387FC77-2BED-2E03-EB5D-7D0D428B58CA}"/>
              </a:ext>
            </a:extLst>
          </p:cNvPr>
          <p:cNvSpPr>
            <a:spLocks noGrp="1"/>
          </p:cNvSpPr>
          <p:nvPr>
            <p:ph type="body" idx="1"/>
          </p:nvPr>
        </p:nvSpPr>
        <p:spPr/>
        <p:txBody>
          <a:bodyPr/>
          <a:lstStyle/>
          <a:p>
            <a:endParaRPr lang="en-US"/>
          </a:p>
        </p:txBody>
      </p:sp>
      <p:sp>
        <p:nvSpPr>
          <p:cNvPr id="2" name="Footer Placeholder 1">
            <a:extLst>
              <a:ext uri="{FF2B5EF4-FFF2-40B4-BE49-F238E27FC236}">
                <a16:creationId xmlns:a16="http://schemas.microsoft.com/office/drawing/2014/main" id="{35BAA5C9-5C23-94C3-F94D-40D1126C6B2F}"/>
              </a:ext>
            </a:extLst>
          </p:cNvPr>
          <p:cNvSpPr>
            <a:spLocks noGrp="1"/>
          </p:cNvSpPr>
          <p:nvPr>
            <p:ph type="ftr" sz="quarter" idx="3"/>
          </p:nvPr>
        </p:nvSpPr>
        <p:spPr/>
        <p:txBody>
          <a:bodyPr/>
          <a:lstStyle/>
          <a:p>
            <a:r>
              <a:rPr lang="en-US"/>
              <a:t>Division of Public Health</a:t>
            </a:r>
            <a:endParaRPr lang="en-US" dirty="0"/>
          </a:p>
        </p:txBody>
      </p:sp>
      <p:sp>
        <p:nvSpPr>
          <p:cNvPr id="3" name="Slide Number Placeholder 2">
            <a:extLst>
              <a:ext uri="{FF2B5EF4-FFF2-40B4-BE49-F238E27FC236}">
                <a16:creationId xmlns:a16="http://schemas.microsoft.com/office/drawing/2014/main" id="{9155FC96-A727-6C12-5E54-907F8A17602C}"/>
              </a:ext>
            </a:extLst>
          </p:cNvPr>
          <p:cNvSpPr>
            <a:spLocks noGrp="1"/>
          </p:cNvSpPr>
          <p:nvPr>
            <p:ph type="sldNum" sz="quarter" idx="12"/>
          </p:nvPr>
        </p:nvSpPr>
        <p:spPr/>
        <p:txBody>
          <a:bodyPr/>
          <a:lstStyle/>
          <a:p>
            <a:fld id="{BB3843DD-468B-40B8-A4A0-EE2B7A368D7E}" type="slidenum">
              <a:rPr lang="en-US" smtClean="0"/>
              <a:pPr/>
              <a:t>13</a:t>
            </a:fld>
            <a:endParaRPr lang="en-US"/>
          </a:p>
        </p:txBody>
      </p:sp>
    </p:spTree>
    <p:extLst>
      <p:ext uri="{BB962C8B-B14F-4D97-AF65-F5344CB8AC3E}">
        <p14:creationId xmlns:p14="http://schemas.microsoft.com/office/powerpoint/2010/main" val="1516557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3F985-1E66-896B-4357-01C0E3E83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AF0DB-80DD-3FE7-4A8F-49DC15FA9DEB}"/>
              </a:ext>
            </a:extLst>
          </p:cNvPr>
          <p:cNvSpPr>
            <a:spLocks noGrp="1"/>
          </p:cNvSpPr>
          <p:nvPr>
            <p:ph type="title"/>
          </p:nvPr>
        </p:nvSpPr>
        <p:spPr/>
        <p:txBody>
          <a:bodyPr>
            <a:normAutofit/>
          </a:bodyPr>
          <a:lstStyle/>
          <a:p>
            <a:pPr algn="ctr"/>
            <a:r>
              <a:rPr lang="en-US" dirty="0"/>
              <a:t>Count of E-Bike Trauma Injuries by Age in 2025</a:t>
            </a:r>
          </a:p>
        </p:txBody>
      </p:sp>
      <p:graphicFrame>
        <p:nvGraphicFramePr>
          <p:cNvPr id="3" name="Chart 2" descr="A detailed graph of injuries by age group. The highest group is the 5-14 group with 40 injuries. There is a downward slope to 25-29 which only had 5 injuries, but the other groups from 30-34 to the 75 and older group all have between 15 and 23 injuries">
            <a:extLst>
              <a:ext uri="{FF2B5EF4-FFF2-40B4-BE49-F238E27FC236}">
                <a16:creationId xmlns:a16="http://schemas.microsoft.com/office/drawing/2014/main" id="{EF6E995F-11FD-2DAE-3AC1-1E0F2131607A}"/>
              </a:ext>
            </a:extLst>
          </p:cNvPr>
          <p:cNvGraphicFramePr>
            <a:graphicFrameLocks/>
          </p:cNvGraphicFramePr>
          <p:nvPr>
            <p:extLst>
              <p:ext uri="{D42A27DB-BD31-4B8C-83A1-F6EECF244321}">
                <p14:modId xmlns:p14="http://schemas.microsoft.com/office/powerpoint/2010/main" val="1005376234"/>
              </p:ext>
            </p:extLst>
          </p:nvPr>
        </p:nvGraphicFramePr>
        <p:xfrm>
          <a:off x="911469" y="1352550"/>
          <a:ext cx="73152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0B6F001-D852-F276-B64F-5091DFE193B7}"/>
              </a:ext>
            </a:extLst>
          </p:cNvPr>
          <p:cNvSpPr txBox="1"/>
          <p:nvPr/>
        </p:nvSpPr>
        <p:spPr>
          <a:xfrm>
            <a:off x="917331" y="4324350"/>
            <a:ext cx="7309338" cy="276999"/>
          </a:xfrm>
          <a:prstGeom prst="rect">
            <a:avLst/>
          </a:prstGeom>
          <a:noFill/>
        </p:spPr>
        <p:txBody>
          <a:bodyPr wrap="square" rtlCol="0">
            <a:spAutoFit/>
          </a:bodyPr>
          <a:lstStyle/>
          <a:p>
            <a:pPr algn="ctr"/>
            <a:r>
              <a:rPr lang="en-US" sz="1200" dirty="0">
                <a:solidFill>
                  <a:schemeClr val="bg1"/>
                </a:solidFill>
              </a:rPr>
              <a:t>Note: Ages 0–5 are excluded due to small counts.</a:t>
            </a:r>
          </a:p>
        </p:txBody>
      </p:sp>
      <p:sp>
        <p:nvSpPr>
          <p:cNvPr id="7" name="TextBox 6">
            <a:extLst>
              <a:ext uri="{FF2B5EF4-FFF2-40B4-BE49-F238E27FC236}">
                <a16:creationId xmlns:a16="http://schemas.microsoft.com/office/drawing/2014/main" id="{9623DE4C-C85E-42D7-63B4-7F7C38428103}"/>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4" name="Footer Placeholder 3">
            <a:extLst>
              <a:ext uri="{FF2B5EF4-FFF2-40B4-BE49-F238E27FC236}">
                <a16:creationId xmlns:a16="http://schemas.microsoft.com/office/drawing/2014/main" id="{E86573B8-E6D3-DC65-8E44-135BBD51B071}"/>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083B5C09-57A1-1885-739E-EB956A069AB6}"/>
              </a:ext>
            </a:extLst>
          </p:cNvPr>
          <p:cNvSpPr>
            <a:spLocks noGrp="1"/>
          </p:cNvSpPr>
          <p:nvPr>
            <p:ph type="sldNum" sz="quarter" idx="12"/>
          </p:nvPr>
        </p:nvSpPr>
        <p:spPr/>
        <p:txBody>
          <a:bodyPr/>
          <a:lstStyle/>
          <a:p>
            <a:fld id="{BB3843DD-468B-40B8-A4A0-EE2B7A368D7E}" type="slidenum">
              <a:rPr lang="en-US" smtClean="0"/>
              <a:pPr/>
              <a:t>14</a:t>
            </a:fld>
            <a:endParaRPr lang="en-US"/>
          </a:p>
        </p:txBody>
      </p:sp>
    </p:spTree>
    <p:extLst>
      <p:ext uri="{BB962C8B-B14F-4D97-AF65-F5344CB8AC3E}">
        <p14:creationId xmlns:p14="http://schemas.microsoft.com/office/powerpoint/2010/main" val="85112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3CF11-54B4-318B-F9AF-E76939B4F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51296-B5E3-86A8-2D38-DC59C35EC391}"/>
              </a:ext>
            </a:extLst>
          </p:cNvPr>
          <p:cNvSpPr>
            <a:spLocks noGrp="1"/>
          </p:cNvSpPr>
          <p:nvPr>
            <p:ph type="title"/>
          </p:nvPr>
        </p:nvSpPr>
        <p:spPr/>
        <p:txBody>
          <a:bodyPr>
            <a:normAutofit/>
          </a:bodyPr>
          <a:lstStyle/>
          <a:p>
            <a:pPr algn="ctr"/>
            <a:r>
              <a:rPr lang="en-US" dirty="0"/>
              <a:t>Count of E-Scooter Trauma Injuries by Age in 2025</a:t>
            </a:r>
          </a:p>
        </p:txBody>
      </p:sp>
      <p:graphicFrame>
        <p:nvGraphicFramePr>
          <p:cNvPr id="4" name="Chart 3" descr="A graph of e-scooter injuries by age group. The highest count is the 5-14 age group with 47 injuries. There is a downward trend until the 50-54 age group with relatively low counts (between 0 and 7)">
            <a:extLst>
              <a:ext uri="{FF2B5EF4-FFF2-40B4-BE49-F238E27FC236}">
                <a16:creationId xmlns:a16="http://schemas.microsoft.com/office/drawing/2014/main" id="{3279E748-616C-4E25-99F7-1F7399C17699}"/>
              </a:ext>
            </a:extLst>
          </p:cNvPr>
          <p:cNvGraphicFramePr>
            <a:graphicFrameLocks/>
          </p:cNvGraphicFramePr>
          <p:nvPr>
            <p:extLst>
              <p:ext uri="{D42A27DB-BD31-4B8C-83A1-F6EECF244321}">
                <p14:modId xmlns:p14="http://schemas.microsoft.com/office/powerpoint/2010/main" val="2730294550"/>
              </p:ext>
            </p:extLst>
          </p:nvPr>
        </p:nvGraphicFramePr>
        <p:xfrm>
          <a:off x="911469" y="1352550"/>
          <a:ext cx="73152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80EC3FC-0324-35ED-B15A-D2B76101CFB7}"/>
              </a:ext>
            </a:extLst>
          </p:cNvPr>
          <p:cNvSpPr txBox="1"/>
          <p:nvPr/>
        </p:nvSpPr>
        <p:spPr>
          <a:xfrm>
            <a:off x="917331" y="4324350"/>
            <a:ext cx="7309338" cy="276999"/>
          </a:xfrm>
          <a:prstGeom prst="rect">
            <a:avLst/>
          </a:prstGeom>
          <a:noFill/>
        </p:spPr>
        <p:txBody>
          <a:bodyPr wrap="square" rtlCol="0">
            <a:spAutoFit/>
          </a:bodyPr>
          <a:lstStyle/>
          <a:p>
            <a:pPr algn="ctr"/>
            <a:r>
              <a:rPr lang="en-US" sz="1200" dirty="0">
                <a:solidFill>
                  <a:schemeClr val="bg1"/>
                </a:solidFill>
              </a:rPr>
              <a:t>Note: Ages 0–5 are excluded due to small counts.</a:t>
            </a:r>
          </a:p>
        </p:txBody>
      </p:sp>
      <p:sp>
        <p:nvSpPr>
          <p:cNvPr id="6" name="TextBox 5">
            <a:extLst>
              <a:ext uri="{FF2B5EF4-FFF2-40B4-BE49-F238E27FC236}">
                <a16:creationId xmlns:a16="http://schemas.microsoft.com/office/drawing/2014/main" id="{F1005F6C-C65C-2B5A-C7D1-66BADE0BED03}"/>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3" name="Footer Placeholder 2">
            <a:extLst>
              <a:ext uri="{FF2B5EF4-FFF2-40B4-BE49-F238E27FC236}">
                <a16:creationId xmlns:a16="http://schemas.microsoft.com/office/drawing/2014/main" id="{52330F25-6F80-2E9B-549E-1A17B6068516}"/>
              </a:ext>
            </a:extLst>
          </p:cNvPr>
          <p:cNvSpPr>
            <a:spLocks noGrp="1"/>
          </p:cNvSpPr>
          <p:nvPr>
            <p:ph type="ftr" sz="quarter" idx="3"/>
          </p:nvPr>
        </p:nvSpPr>
        <p:spPr/>
        <p:txBody>
          <a:bodyPr/>
          <a:lstStyle/>
          <a:p>
            <a:r>
              <a:rPr lang="en-US"/>
              <a:t>Division of Public Health</a:t>
            </a:r>
            <a:endParaRPr lang="en-US" dirty="0"/>
          </a:p>
        </p:txBody>
      </p:sp>
      <p:sp>
        <p:nvSpPr>
          <p:cNvPr id="7" name="Slide Number Placeholder 6">
            <a:extLst>
              <a:ext uri="{FF2B5EF4-FFF2-40B4-BE49-F238E27FC236}">
                <a16:creationId xmlns:a16="http://schemas.microsoft.com/office/drawing/2014/main" id="{721C8866-0A46-6894-682B-1C90E06C149B}"/>
              </a:ext>
            </a:extLst>
          </p:cNvPr>
          <p:cNvSpPr>
            <a:spLocks noGrp="1"/>
          </p:cNvSpPr>
          <p:nvPr>
            <p:ph type="sldNum" sz="quarter" idx="12"/>
          </p:nvPr>
        </p:nvSpPr>
        <p:spPr/>
        <p:txBody>
          <a:bodyPr/>
          <a:lstStyle/>
          <a:p>
            <a:fld id="{BB3843DD-468B-40B8-A4A0-EE2B7A368D7E}" type="slidenum">
              <a:rPr lang="en-US" smtClean="0"/>
              <a:pPr/>
              <a:t>15</a:t>
            </a:fld>
            <a:endParaRPr lang="en-US"/>
          </a:p>
        </p:txBody>
      </p:sp>
    </p:spTree>
    <p:extLst>
      <p:ext uri="{BB962C8B-B14F-4D97-AF65-F5344CB8AC3E}">
        <p14:creationId xmlns:p14="http://schemas.microsoft.com/office/powerpoint/2010/main" val="1036672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92A9-0F78-D290-6E33-5CC29F8F38D9}"/>
              </a:ext>
            </a:extLst>
          </p:cNvPr>
          <p:cNvSpPr>
            <a:spLocks noGrp="1"/>
          </p:cNvSpPr>
          <p:nvPr>
            <p:ph type="title"/>
          </p:nvPr>
        </p:nvSpPr>
        <p:spPr/>
        <p:txBody>
          <a:bodyPr/>
          <a:lstStyle/>
          <a:p>
            <a:r>
              <a:rPr lang="en-US" dirty="0"/>
              <a:t>Injuries by Region</a:t>
            </a:r>
          </a:p>
        </p:txBody>
      </p:sp>
      <p:sp>
        <p:nvSpPr>
          <p:cNvPr id="3" name="Text Placeholder 2">
            <a:extLst>
              <a:ext uri="{FF2B5EF4-FFF2-40B4-BE49-F238E27FC236}">
                <a16:creationId xmlns:a16="http://schemas.microsoft.com/office/drawing/2014/main" id="{019D6B42-F5A7-8770-0288-DFEC4AD86693}"/>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138A8A89-1298-72A5-313B-D10EFF67153C}"/>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CD2262E0-0EC3-9998-CBB1-1F1B829F3AE5}"/>
              </a:ext>
            </a:extLst>
          </p:cNvPr>
          <p:cNvSpPr>
            <a:spLocks noGrp="1"/>
          </p:cNvSpPr>
          <p:nvPr>
            <p:ph type="sldNum" sz="quarter" idx="12"/>
          </p:nvPr>
        </p:nvSpPr>
        <p:spPr/>
        <p:txBody>
          <a:bodyPr/>
          <a:lstStyle/>
          <a:p>
            <a:fld id="{BB3843DD-468B-40B8-A4A0-EE2B7A368D7E}" type="slidenum">
              <a:rPr lang="en-US" smtClean="0"/>
              <a:pPr/>
              <a:t>16</a:t>
            </a:fld>
            <a:endParaRPr lang="en-US"/>
          </a:p>
        </p:txBody>
      </p:sp>
    </p:spTree>
    <p:extLst>
      <p:ext uri="{BB962C8B-B14F-4D97-AF65-F5344CB8AC3E}">
        <p14:creationId xmlns:p14="http://schemas.microsoft.com/office/powerpoint/2010/main" val="1622782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936B0-C78B-871F-D8F1-62A0DACDA57A}"/>
              </a:ext>
            </a:extLst>
          </p:cNvPr>
          <p:cNvSpPr>
            <a:spLocks noGrp="1"/>
          </p:cNvSpPr>
          <p:nvPr>
            <p:ph type="title"/>
          </p:nvPr>
        </p:nvSpPr>
        <p:spPr/>
        <p:txBody>
          <a:bodyPr/>
          <a:lstStyle/>
          <a:p>
            <a:r>
              <a:rPr lang="en-US" dirty="0"/>
              <a:t>Regional Trauma Advisory Council</a:t>
            </a:r>
          </a:p>
        </p:txBody>
      </p:sp>
      <p:sp>
        <p:nvSpPr>
          <p:cNvPr id="4" name="Content Placeholder 3">
            <a:extLst>
              <a:ext uri="{FF2B5EF4-FFF2-40B4-BE49-F238E27FC236}">
                <a16:creationId xmlns:a16="http://schemas.microsoft.com/office/drawing/2014/main" id="{5E26DECD-5EA5-B504-A9DF-6A899BE43667}"/>
              </a:ext>
            </a:extLst>
          </p:cNvPr>
          <p:cNvSpPr>
            <a:spLocks noGrp="1"/>
          </p:cNvSpPr>
          <p:nvPr>
            <p:ph sz="half" idx="2"/>
          </p:nvPr>
        </p:nvSpPr>
        <p:spPr/>
        <p:txBody>
          <a:bodyPr/>
          <a:lstStyle/>
          <a:p>
            <a:r>
              <a:rPr lang="en-US" dirty="0"/>
              <a:t>There are seven regions, each focused on improving trauma injury treatment and prevention.</a:t>
            </a:r>
          </a:p>
          <a:p>
            <a:r>
              <a:rPr lang="en-US" dirty="0"/>
              <a:t>A coordinator contracting with Wisconsin helps lead each region, but the councils are made up of representatives from local hospitals.</a:t>
            </a:r>
          </a:p>
        </p:txBody>
      </p:sp>
      <p:pic>
        <p:nvPicPr>
          <p:cNvPr id="7" name="Picture 2" descr="Wisconsin HERC regions map">
            <a:extLst>
              <a:ext uri="{FF2B5EF4-FFF2-40B4-BE49-F238E27FC236}">
                <a16:creationId xmlns:a16="http://schemas.microsoft.com/office/drawing/2014/main" id="{4733A38A-E906-9190-97D9-ABCDD831DDC1}"/>
              </a:ext>
            </a:extLst>
          </p:cNvPr>
          <p:cNvPicPr>
            <a:picLocks noGrp="1" noChangeAspect="1" noChangeArrowheads="1"/>
          </p:cNvPicPr>
          <p:nvPr>
            <p:ph sz="half"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14400" y="1369219"/>
            <a:ext cx="2913688" cy="3217569"/>
          </a:xfrm>
          <a:prstGeom prst="rect">
            <a:avLst/>
          </a:prstGeom>
          <a:solidFill>
            <a:srgbClr val="003D78"/>
          </a:solidFill>
        </p:spPr>
      </p:pic>
      <p:sp>
        <p:nvSpPr>
          <p:cNvPr id="5" name="Slide Number Placeholder 4">
            <a:extLst>
              <a:ext uri="{FF2B5EF4-FFF2-40B4-BE49-F238E27FC236}">
                <a16:creationId xmlns:a16="http://schemas.microsoft.com/office/drawing/2014/main" id="{35DD7FB0-E863-9DE1-ACDD-0C6C9FADFD91}"/>
              </a:ext>
            </a:extLst>
          </p:cNvPr>
          <p:cNvSpPr>
            <a:spLocks noGrp="1"/>
          </p:cNvSpPr>
          <p:nvPr>
            <p:ph type="sldNum" sz="quarter" idx="12"/>
          </p:nvPr>
        </p:nvSpPr>
        <p:spPr/>
        <p:txBody>
          <a:bodyPr/>
          <a:lstStyle/>
          <a:p>
            <a:fld id="{BB3843DD-468B-40B8-A4A0-EE2B7A368D7E}" type="slidenum">
              <a:rPr lang="en-US" smtClean="0"/>
              <a:pPr/>
              <a:t>17</a:t>
            </a:fld>
            <a:endParaRPr lang="en-US" dirty="0"/>
          </a:p>
        </p:txBody>
      </p:sp>
      <p:sp>
        <p:nvSpPr>
          <p:cNvPr id="3" name="Footer Placeholder 2">
            <a:extLst>
              <a:ext uri="{FF2B5EF4-FFF2-40B4-BE49-F238E27FC236}">
                <a16:creationId xmlns:a16="http://schemas.microsoft.com/office/drawing/2014/main" id="{3D60FE2F-FFFC-9AAD-D85F-20A0823447CD}"/>
              </a:ext>
            </a:extLst>
          </p:cNvPr>
          <p:cNvSpPr>
            <a:spLocks noGrp="1"/>
          </p:cNvSpPr>
          <p:nvPr>
            <p:ph type="ftr" sz="quarter" idx="3"/>
          </p:nvPr>
        </p:nvSpPr>
        <p:spPr/>
        <p:txBody>
          <a:bodyPr/>
          <a:lstStyle/>
          <a:p>
            <a:r>
              <a:rPr lang="en-US"/>
              <a:t>Division of Public Health</a:t>
            </a:r>
            <a:endParaRPr lang="en-US" dirty="0"/>
          </a:p>
        </p:txBody>
      </p:sp>
    </p:spTree>
    <p:extLst>
      <p:ext uri="{BB962C8B-B14F-4D97-AF65-F5344CB8AC3E}">
        <p14:creationId xmlns:p14="http://schemas.microsoft.com/office/powerpoint/2010/main" val="983026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descr="A graph of e-bike injury rates by region. Region 1: Northwest has a rate of 6.3, Region 2: North Central has a rate of 4.5, Region 3: Northeast has a rate of 1.7, Region 4: Western has a rate of 0.7, Region 5: South Central has a rate of 3.8, Region 6: Fox Valley has a rate of 5.7, Region 7: Southeast has a rate of 4.5">
            <a:extLst>
              <a:ext uri="{FF2B5EF4-FFF2-40B4-BE49-F238E27FC236}">
                <a16:creationId xmlns:a16="http://schemas.microsoft.com/office/drawing/2014/main" id="{0326F241-2178-D4C6-67BC-8404DE246FAB}"/>
              </a:ext>
            </a:extLst>
          </p:cNvPr>
          <p:cNvGraphicFramePr>
            <a:graphicFrameLocks/>
          </p:cNvGraphicFramePr>
          <p:nvPr>
            <p:extLst>
              <p:ext uri="{D42A27DB-BD31-4B8C-83A1-F6EECF244321}">
                <p14:modId xmlns:p14="http://schemas.microsoft.com/office/powerpoint/2010/main" val="3930485089"/>
              </p:ext>
            </p:extLst>
          </p:nvPr>
        </p:nvGraphicFramePr>
        <p:xfrm>
          <a:off x="1371600" y="1123950"/>
          <a:ext cx="64008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E3064F62-65FB-B2D2-6492-2A2031A077C4}"/>
              </a:ext>
            </a:extLst>
          </p:cNvPr>
          <p:cNvSpPr>
            <a:spLocks noGrp="1"/>
          </p:cNvSpPr>
          <p:nvPr>
            <p:ph type="title"/>
          </p:nvPr>
        </p:nvSpPr>
        <p:spPr/>
        <p:txBody>
          <a:bodyPr>
            <a:noAutofit/>
          </a:bodyPr>
          <a:lstStyle/>
          <a:p>
            <a:pPr algn="ctr"/>
            <a:r>
              <a:rPr lang="en-US" dirty="0"/>
              <a:t>E-Bike Injury Rate per 100,000 Residents in 2025</a:t>
            </a:r>
          </a:p>
        </p:txBody>
      </p:sp>
      <p:sp>
        <p:nvSpPr>
          <p:cNvPr id="5" name="TextBox 4">
            <a:extLst>
              <a:ext uri="{FF2B5EF4-FFF2-40B4-BE49-F238E27FC236}">
                <a16:creationId xmlns:a16="http://schemas.microsoft.com/office/drawing/2014/main" id="{F3C240AB-57B4-B395-AE82-DC899B07C5F8}"/>
              </a:ext>
            </a:extLst>
          </p:cNvPr>
          <p:cNvSpPr txBox="1"/>
          <p:nvPr/>
        </p:nvSpPr>
        <p:spPr>
          <a:xfrm>
            <a:off x="0" y="4324350"/>
            <a:ext cx="9144000" cy="276999"/>
          </a:xfrm>
          <a:prstGeom prst="rect">
            <a:avLst/>
          </a:prstGeom>
          <a:noFill/>
        </p:spPr>
        <p:txBody>
          <a:bodyPr wrap="square" rtlCol="0">
            <a:spAutoFit/>
          </a:bodyPr>
          <a:lstStyle/>
          <a:p>
            <a:pPr algn="ctr"/>
            <a:r>
              <a:rPr lang="en-US" sz="1200" dirty="0">
                <a:solidFill>
                  <a:schemeClr val="bg1"/>
                </a:solidFill>
              </a:rPr>
              <a:t>Note: Counts for Region 4 may be low due to injured patients being transported to Minnesota trauma hospitals.</a:t>
            </a:r>
          </a:p>
        </p:txBody>
      </p:sp>
      <p:sp>
        <p:nvSpPr>
          <p:cNvPr id="3" name="TextBox 2">
            <a:extLst>
              <a:ext uri="{FF2B5EF4-FFF2-40B4-BE49-F238E27FC236}">
                <a16:creationId xmlns:a16="http://schemas.microsoft.com/office/drawing/2014/main" id="{F596C742-80F5-7141-2F5F-6F92EC03AAC7}"/>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4" name="Footer Placeholder 3">
            <a:extLst>
              <a:ext uri="{FF2B5EF4-FFF2-40B4-BE49-F238E27FC236}">
                <a16:creationId xmlns:a16="http://schemas.microsoft.com/office/drawing/2014/main" id="{A55B6D36-C16A-501C-31B7-DF69751901F0}"/>
              </a:ext>
            </a:extLst>
          </p:cNvPr>
          <p:cNvSpPr>
            <a:spLocks noGrp="1"/>
          </p:cNvSpPr>
          <p:nvPr>
            <p:ph type="ftr" sz="quarter" idx="3"/>
          </p:nvPr>
        </p:nvSpPr>
        <p:spPr/>
        <p:txBody>
          <a:bodyPr/>
          <a:lstStyle/>
          <a:p>
            <a:r>
              <a:rPr lang="en-US"/>
              <a:t>Division of Public Health</a:t>
            </a:r>
            <a:endParaRPr lang="en-US" dirty="0"/>
          </a:p>
        </p:txBody>
      </p:sp>
      <p:sp>
        <p:nvSpPr>
          <p:cNvPr id="7" name="Slide Number Placeholder 6">
            <a:extLst>
              <a:ext uri="{FF2B5EF4-FFF2-40B4-BE49-F238E27FC236}">
                <a16:creationId xmlns:a16="http://schemas.microsoft.com/office/drawing/2014/main" id="{70C0757F-1817-0287-62DF-08C0F9259F60}"/>
              </a:ext>
            </a:extLst>
          </p:cNvPr>
          <p:cNvSpPr>
            <a:spLocks noGrp="1"/>
          </p:cNvSpPr>
          <p:nvPr>
            <p:ph type="sldNum" sz="quarter" idx="12"/>
          </p:nvPr>
        </p:nvSpPr>
        <p:spPr/>
        <p:txBody>
          <a:bodyPr/>
          <a:lstStyle/>
          <a:p>
            <a:fld id="{BB3843DD-468B-40B8-A4A0-EE2B7A368D7E}" type="slidenum">
              <a:rPr lang="en-US" smtClean="0"/>
              <a:pPr/>
              <a:t>18</a:t>
            </a:fld>
            <a:endParaRPr lang="en-US"/>
          </a:p>
        </p:txBody>
      </p:sp>
    </p:spTree>
    <p:extLst>
      <p:ext uri="{BB962C8B-B14F-4D97-AF65-F5344CB8AC3E}">
        <p14:creationId xmlns:p14="http://schemas.microsoft.com/office/powerpoint/2010/main" val="3885504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6199F-FD41-93F4-DCB7-E194C33761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A845A-D743-C84B-27CE-C7105044E306}"/>
              </a:ext>
            </a:extLst>
          </p:cNvPr>
          <p:cNvSpPr>
            <a:spLocks noGrp="1"/>
          </p:cNvSpPr>
          <p:nvPr>
            <p:ph type="title"/>
          </p:nvPr>
        </p:nvSpPr>
        <p:spPr/>
        <p:txBody>
          <a:bodyPr>
            <a:noAutofit/>
          </a:bodyPr>
          <a:lstStyle/>
          <a:p>
            <a:pPr algn="ctr"/>
            <a:r>
              <a:rPr lang="en-US" dirty="0"/>
              <a:t>E-Scooter Injury Rate per 100,000 Residents in 2025</a:t>
            </a:r>
          </a:p>
        </p:txBody>
      </p:sp>
      <p:graphicFrame>
        <p:nvGraphicFramePr>
          <p:cNvPr id="7" name="Chart 6" descr="A graph of e-scooter injury rates by region. Region 1: Northwest has a rate of 0.9, Region 2: North Central has a rate of 1.3, Region 3: Northeast has a rate of 1.5, Region 4: Western has a rate of 0.7, Region 5: South Central has a rate of 2.3, Region 6: Fox Valley has a rate of 2 3.3, Region 7: Southeast has a rate of 7.3">
            <a:extLst>
              <a:ext uri="{FF2B5EF4-FFF2-40B4-BE49-F238E27FC236}">
                <a16:creationId xmlns:a16="http://schemas.microsoft.com/office/drawing/2014/main" id="{99B4704B-57A9-4F35-9F49-4C31F1D2AF86}"/>
              </a:ext>
            </a:extLst>
          </p:cNvPr>
          <p:cNvGraphicFramePr>
            <a:graphicFrameLocks/>
          </p:cNvGraphicFramePr>
          <p:nvPr>
            <p:extLst>
              <p:ext uri="{D42A27DB-BD31-4B8C-83A1-F6EECF244321}">
                <p14:modId xmlns:p14="http://schemas.microsoft.com/office/powerpoint/2010/main" val="364137761"/>
              </p:ext>
            </p:extLst>
          </p:nvPr>
        </p:nvGraphicFramePr>
        <p:xfrm>
          <a:off x="1371600" y="1123950"/>
          <a:ext cx="64008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B1A7B37-BDC3-87C9-8DA8-1A425E62795D}"/>
              </a:ext>
            </a:extLst>
          </p:cNvPr>
          <p:cNvSpPr txBox="1"/>
          <p:nvPr/>
        </p:nvSpPr>
        <p:spPr>
          <a:xfrm>
            <a:off x="907238" y="4324350"/>
            <a:ext cx="7766811" cy="276999"/>
          </a:xfrm>
          <a:prstGeom prst="rect">
            <a:avLst/>
          </a:prstGeom>
          <a:noFill/>
        </p:spPr>
        <p:txBody>
          <a:bodyPr wrap="square" rtlCol="0">
            <a:spAutoFit/>
          </a:bodyPr>
          <a:lstStyle/>
          <a:p>
            <a:pPr algn="ctr"/>
            <a:r>
              <a:rPr lang="en-US" sz="1200" dirty="0">
                <a:solidFill>
                  <a:schemeClr val="bg1"/>
                </a:solidFill>
              </a:rPr>
              <a:t>Note: Counts for Region 4 may be low due to injured patients being transported to Minnesota trauma hospitals.</a:t>
            </a:r>
          </a:p>
        </p:txBody>
      </p:sp>
      <p:sp>
        <p:nvSpPr>
          <p:cNvPr id="3" name="TextBox 2">
            <a:extLst>
              <a:ext uri="{FF2B5EF4-FFF2-40B4-BE49-F238E27FC236}">
                <a16:creationId xmlns:a16="http://schemas.microsoft.com/office/drawing/2014/main" id="{3A6F4A41-7CFE-A87C-6B28-27016B4DA75F}"/>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4" name="Footer Placeholder 3">
            <a:extLst>
              <a:ext uri="{FF2B5EF4-FFF2-40B4-BE49-F238E27FC236}">
                <a16:creationId xmlns:a16="http://schemas.microsoft.com/office/drawing/2014/main" id="{3F89F501-1266-E112-484B-79981C420B65}"/>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3ED5A674-A201-9CCB-72E6-C573CF59CDD0}"/>
              </a:ext>
            </a:extLst>
          </p:cNvPr>
          <p:cNvSpPr>
            <a:spLocks noGrp="1"/>
          </p:cNvSpPr>
          <p:nvPr>
            <p:ph type="sldNum" sz="quarter" idx="12"/>
          </p:nvPr>
        </p:nvSpPr>
        <p:spPr/>
        <p:txBody>
          <a:bodyPr/>
          <a:lstStyle/>
          <a:p>
            <a:fld id="{BB3843DD-468B-40B8-A4A0-EE2B7A368D7E}" type="slidenum">
              <a:rPr lang="en-US" smtClean="0"/>
              <a:pPr/>
              <a:t>19</a:t>
            </a:fld>
            <a:endParaRPr lang="en-US"/>
          </a:p>
        </p:txBody>
      </p:sp>
    </p:spTree>
    <p:extLst>
      <p:ext uri="{BB962C8B-B14F-4D97-AF65-F5344CB8AC3E}">
        <p14:creationId xmlns:p14="http://schemas.microsoft.com/office/powerpoint/2010/main" val="4242332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95ED3-ADF7-7C2B-B99F-7EE318B65326}"/>
              </a:ext>
            </a:extLst>
          </p:cNvPr>
          <p:cNvSpPr>
            <a:spLocks noGrp="1"/>
          </p:cNvSpPr>
          <p:nvPr>
            <p:ph type="title"/>
          </p:nvPr>
        </p:nvSpPr>
        <p:spPr/>
        <p:txBody>
          <a:bodyPr/>
          <a:lstStyle/>
          <a:p>
            <a:r>
              <a:rPr lang="en-US" dirty="0"/>
              <a:t>E-Bike Classification</a:t>
            </a:r>
          </a:p>
        </p:txBody>
      </p:sp>
      <p:sp>
        <p:nvSpPr>
          <p:cNvPr id="3" name="Content Placeholder 2">
            <a:extLst>
              <a:ext uri="{FF2B5EF4-FFF2-40B4-BE49-F238E27FC236}">
                <a16:creationId xmlns:a16="http://schemas.microsoft.com/office/drawing/2014/main" id="{20ED71B3-E6F1-3E20-11DC-FA59A6EDAF1C}"/>
              </a:ext>
            </a:extLst>
          </p:cNvPr>
          <p:cNvSpPr>
            <a:spLocks noGrp="1"/>
          </p:cNvSpPr>
          <p:nvPr>
            <p:ph idx="1"/>
          </p:nvPr>
        </p:nvSpPr>
        <p:spPr/>
        <p:txBody>
          <a:bodyPr>
            <a:normAutofit/>
          </a:bodyPr>
          <a:lstStyle/>
          <a:p>
            <a:r>
              <a:rPr lang="en-US" sz="2100" b="1" dirty="0"/>
              <a:t>Class 1 E-bike:</a:t>
            </a:r>
            <a:r>
              <a:rPr lang="en-US" sz="2100" dirty="0"/>
              <a:t> Provides electrical assistance only while the rider is pedaling, assist up to 20 mph.</a:t>
            </a:r>
          </a:p>
          <a:p>
            <a:r>
              <a:rPr lang="en-US" sz="2100" b="1" dirty="0"/>
              <a:t>Class 2 E-bike:</a:t>
            </a:r>
            <a:r>
              <a:rPr lang="en-US" sz="2100" dirty="0"/>
              <a:t> Provides electrical assistance regardless of if the rider is pedaling or not, assist up to 20 mph.</a:t>
            </a:r>
          </a:p>
          <a:p>
            <a:r>
              <a:rPr lang="en-US" sz="2100" b="1" dirty="0"/>
              <a:t>Class 3 E-bike:</a:t>
            </a:r>
            <a:r>
              <a:rPr lang="en-US" sz="2100" dirty="0"/>
              <a:t> Provides assistance only while the rider is pedaling, assist up to 28 mph. Must have a speedometer. May not be operated by anyone under the age of 16.</a:t>
            </a:r>
          </a:p>
          <a:p>
            <a:pPr marL="0" indent="0">
              <a:buNone/>
            </a:pPr>
            <a:endParaRPr lang="en-US" sz="2100" dirty="0"/>
          </a:p>
          <a:p>
            <a:endParaRPr lang="en-US" sz="2100" dirty="0"/>
          </a:p>
        </p:txBody>
      </p:sp>
      <p:sp>
        <p:nvSpPr>
          <p:cNvPr id="4" name="Footer Placeholder 3">
            <a:extLst>
              <a:ext uri="{FF2B5EF4-FFF2-40B4-BE49-F238E27FC236}">
                <a16:creationId xmlns:a16="http://schemas.microsoft.com/office/drawing/2014/main" id="{A1681E96-D541-2591-ED57-9DF84D8A609F}"/>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32EC6DEF-1699-CC00-731C-F4B725E7B414}"/>
              </a:ext>
            </a:extLst>
          </p:cNvPr>
          <p:cNvSpPr>
            <a:spLocks noGrp="1"/>
          </p:cNvSpPr>
          <p:nvPr>
            <p:ph type="sldNum" sz="quarter" idx="12"/>
          </p:nvPr>
        </p:nvSpPr>
        <p:spPr/>
        <p:txBody>
          <a:bodyPr/>
          <a:lstStyle/>
          <a:p>
            <a:fld id="{BB3843DD-468B-40B8-A4A0-EE2B7A368D7E}" type="slidenum">
              <a:rPr lang="en-US" smtClean="0"/>
              <a:pPr/>
              <a:t>2</a:t>
            </a:fld>
            <a:endParaRPr lang="en-US" dirty="0"/>
          </a:p>
        </p:txBody>
      </p:sp>
    </p:spTree>
    <p:extLst>
      <p:ext uri="{BB962C8B-B14F-4D97-AF65-F5344CB8AC3E}">
        <p14:creationId xmlns:p14="http://schemas.microsoft.com/office/powerpoint/2010/main" val="2904966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ACD75-1AEB-86FD-4E1C-03612E584D38}"/>
              </a:ext>
            </a:extLst>
          </p:cNvPr>
          <p:cNvSpPr>
            <a:spLocks noGrp="1"/>
          </p:cNvSpPr>
          <p:nvPr>
            <p:ph type="title"/>
          </p:nvPr>
        </p:nvSpPr>
        <p:spPr/>
        <p:txBody>
          <a:bodyPr>
            <a:noAutofit/>
          </a:bodyPr>
          <a:lstStyle/>
          <a:p>
            <a:pPr algn="ctr"/>
            <a:r>
              <a:rPr lang="en-US" dirty="0"/>
              <a:t>Rates of E-Bike Trauma Injuries Per 100,000 Residents in 2025 by County-level Rurality</a:t>
            </a:r>
          </a:p>
        </p:txBody>
      </p:sp>
      <p:sp>
        <p:nvSpPr>
          <p:cNvPr id="3" name="TextBox 2">
            <a:extLst>
              <a:ext uri="{FF2B5EF4-FFF2-40B4-BE49-F238E27FC236}">
                <a16:creationId xmlns:a16="http://schemas.microsoft.com/office/drawing/2014/main" id="{AFAD4816-E79A-97C0-5D0A-D76E970386F4}"/>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graphicFrame>
        <p:nvGraphicFramePr>
          <p:cNvPr id="7" name="Chart 6" descr="A graph of e-bike trauma injuries per 100,000 residents by rurality. In 2023 the rate was 1 in rural counties and 1.2 in urban counties, in 2024 1.2 in rural and 2.3 in urban, and in 2025 3.1 in rural and 4.6 in urban counties.">
            <a:extLst>
              <a:ext uri="{FF2B5EF4-FFF2-40B4-BE49-F238E27FC236}">
                <a16:creationId xmlns:a16="http://schemas.microsoft.com/office/drawing/2014/main" id="{33576AAF-D92F-B705-F8D8-7BC20961A5BC}"/>
              </a:ext>
            </a:extLst>
          </p:cNvPr>
          <p:cNvGraphicFramePr>
            <a:graphicFrameLocks/>
          </p:cNvGraphicFramePr>
          <p:nvPr>
            <p:extLst>
              <p:ext uri="{D42A27DB-BD31-4B8C-83A1-F6EECF244321}">
                <p14:modId xmlns:p14="http://schemas.microsoft.com/office/powerpoint/2010/main" val="221476183"/>
              </p:ext>
            </p:extLst>
          </p:nvPr>
        </p:nvGraphicFramePr>
        <p:xfrm>
          <a:off x="1143000" y="1316355"/>
          <a:ext cx="68580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2B1B07AD-1EB3-72E3-FDAD-12B2017EFD67}"/>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4E2F9572-A6BC-AB4B-10E1-5463E4AEA32C}"/>
              </a:ext>
            </a:extLst>
          </p:cNvPr>
          <p:cNvSpPr>
            <a:spLocks noGrp="1"/>
          </p:cNvSpPr>
          <p:nvPr>
            <p:ph type="sldNum" sz="quarter" idx="12"/>
          </p:nvPr>
        </p:nvSpPr>
        <p:spPr/>
        <p:txBody>
          <a:bodyPr/>
          <a:lstStyle/>
          <a:p>
            <a:fld id="{BB3843DD-468B-40B8-A4A0-EE2B7A368D7E}" type="slidenum">
              <a:rPr lang="en-US" smtClean="0"/>
              <a:pPr/>
              <a:t>20</a:t>
            </a:fld>
            <a:endParaRPr lang="en-US"/>
          </a:p>
        </p:txBody>
      </p:sp>
    </p:spTree>
    <p:extLst>
      <p:ext uri="{BB962C8B-B14F-4D97-AF65-F5344CB8AC3E}">
        <p14:creationId xmlns:p14="http://schemas.microsoft.com/office/powerpoint/2010/main" val="114227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841C-C56B-92B8-F841-FB926AEC9F8B}"/>
              </a:ext>
            </a:extLst>
          </p:cNvPr>
          <p:cNvSpPr>
            <a:spLocks noGrp="1"/>
          </p:cNvSpPr>
          <p:nvPr>
            <p:ph type="title"/>
          </p:nvPr>
        </p:nvSpPr>
        <p:spPr/>
        <p:txBody>
          <a:bodyPr>
            <a:noAutofit/>
          </a:bodyPr>
          <a:lstStyle/>
          <a:p>
            <a:pPr algn="ctr"/>
            <a:r>
              <a:rPr lang="en-US" dirty="0"/>
              <a:t>Rate of E-Bike EMS Responses per 100,000 residents by Rural-Urban Commuting Area Categories in 2025</a:t>
            </a:r>
          </a:p>
        </p:txBody>
      </p:sp>
      <p:graphicFrame>
        <p:nvGraphicFramePr>
          <p:cNvPr id="4" name="Content Placeholder 3" descr="Graph showing rate of EMS responses for e-bike injuries with a rate of 2.1 in rural areas, 3.1 in micropolitan, and 4.7 in urban areas">
            <a:extLst>
              <a:ext uri="{FF2B5EF4-FFF2-40B4-BE49-F238E27FC236}">
                <a16:creationId xmlns:a16="http://schemas.microsoft.com/office/drawing/2014/main" id="{1F47DB29-C4F8-0E27-5BF4-9A39C8AEB192}"/>
              </a:ext>
            </a:extLst>
          </p:cNvPr>
          <p:cNvGraphicFramePr>
            <a:graphicFrameLocks noGrp="1"/>
          </p:cNvGraphicFramePr>
          <p:nvPr>
            <p:ph idx="1"/>
            <p:extLst>
              <p:ext uri="{D42A27DB-BD31-4B8C-83A1-F6EECF244321}">
                <p14:modId xmlns:p14="http://schemas.microsoft.com/office/powerpoint/2010/main" val="88393172"/>
              </p:ext>
            </p:extLst>
          </p:nvPr>
        </p:nvGraphicFramePr>
        <p:xfrm>
          <a:off x="1371600" y="1418783"/>
          <a:ext cx="64008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AF4199F-B42C-B3B4-9A09-35CB10B18530}"/>
              </a:ext>
            </a:extLst>
          </p:cNvPr>
          <p:cNvSpPr txBox="1"/>
          <p:nvPr/>
        </p:nvSpPr>
        <p:spPr>
          <a:xfrm>
            <a:off x="917331" y="4629150"/>
            <a:ext cx="7309338" cy="276999"/>
          </a:xfrm>
          <a:prstGeom prst="rect">
            <a:avLst/>
          </a:prstGeom>
          <a:noFill/>
        </p:spPr>
        <p:txBody>
          <a:bodyPr wrap="square" rtlCol="0">
            <a:spAutoFit/>
          </a:bodyPr>
          <a:lstStyle/>
          <a:p>
            <a:pPr algn="ctr"/>
            <a:r>
              <a:rPr lang="en-US" sz="1200" dirty="0">
                <a:solidFill>
                  <a:schemeClr val="bg1"/>
                </a:solidFill>
              </a:rPr>
              <a:t>Data source: WARDS</a:t>
            </a:r>
          </a:p>
        </p:txBody>
      </p:sp>
      <p:sp>
        <p:nvSpPr>
          <p:cNvPr id="3" name="Footer Placeholder 2">
            <a:extLst>
              <a:ext uri="{FF2B5EF4-FFF2-40B4-BE49-F238E27FC236}">
                <a16:creationId xmlns:a16="http://schemas.microsoft.com/office/drawing/2014/main" id="{6D92C22F-FBB1-CBB9-FAC6-6329DAC58F2C}"/>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1BDF31A3-2ECF-48BF-32E8-DB24BE0282D2}"/>
              </a:ext>
            </a:extLst>
          </p:cNvPr>
          <p:cNvSpPr>
            <a:spLocks noGrp="1"/>
          </p:cNvSpPr>
          <p:nvPr>
            <p:ph type="sldNum" sz="quarter" idx="12"/>
          </p:nvPr>
        </p:nvSpPr>
        <p:spPr/>
        <p:txBody>
          <a:bodyPr/>
          <a:lstStyle/>
          <a:p>
            <a:fld id="{BB3843DD-468B-40B8-A4A0-EE2B7A368D7E}" type="slidenum">
              <a:rPr lang="en-US" smtClean="0"/>
              <a:pPr/>
              <a:t>21</a:t>
            </a:fld>
            <a:endParaRPr lang="en-US"/>
          </a:p>
        </p:txBody>
      </p:sp>
    </p:spTree>
    <p:extLst>
      <p:ext uri="{BB962C8B-B14F-4D97-AF65-F5344CB8AC3E}">
        <p14:creationId xmlns:p14="http://schemas.microsoft.com/office/powerpoint/2010/main" val="3118159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5473E-6F15-6583-D384-C0FD9241D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D7754-D963-8CD0-C595-77D0143F8A66}"/>
              </a:ext>
            </a:extLst>
          </p:cNvPr>
          <p:cNvSpPr>
            <a:spLocks noGrp="1"/>
          </p:cNvSpPr>
          <p:nvPr>
            <p:ph type="title"/>
          </p:nvPr>
        </p:nvSpPr>
        <p:spPr>
          <a:xfrm>
            <a:off x="304801" y="273844"/>
            <a:ext cx="8379342" cy="994172"/>
          </a:xfrm>
        </p:spPr>
        <p:txBody>
          <a:bodyPr>
            <a:noAutofit/>
          </a:bodyPr>
          <a:lstStyle/>
          <a:p>
            <a:pPr algn="ctr"/>
            <a:r>
              <a:rPr lang="en-US" dirty="0"/>
              <a:t>Rate of E-Scooter EMS Responses per 100,000 residents by Rural-Urban Commuting Area Categories in 2025</a:t>
            </a:r>
          </a:p>
        </p:txBody>
      </p:sp>
      <p:sp>
        <p:nvSpPr>
          <p:cNvPr id="5" name="TextBox 4">
            <a:extLst>
              <a:ext uri="{FF2B5EF4-FFF2-40B4-BE49-F238E27FC236}">
                <a16:creationId xmlns:a16="http://schemas.microsoft.com/office/drawing/2014/main" id="{2E65CBC9-EC89-9FB9-4C6A-150246CEE343}"/>
              </a:ext>
            </a:extLst>
          </p:cNvPr>
          <p:cNvSpPr txBox="1"/>
          <p:nvPr/>
        </p:nvSpPr>
        <p:spPr>
          <a:xfrm>
            <a:off x="917331" y="4629150"/>
            <a:ext cx="7309338" cy="276999"/>
          </a:xfrm>
          <a:prstGeom prst="rect">
            <a:avLst/>
          </a:prstGeom>
          <a:noFill/>
        </p:spPr>
        <p:txBody>
          <a:bodyPr wrap="square" rtlCol="0">
            <a:spAutoFit/>
          </a:bodyPr>
          <a:lstStyle/>
          <a:p>
            <a:pPr algn="ctr"/>
            <a:r>
              <a:rPr lang="en-US" sz="1200" dirty="0">
                <a:solidFill>
                  <a:schemeClr val="bg1"/>
                </a:solidFill>
              </a:rPr>
              <a:t>Data source: WARDS</a:t>
            </a:r>
          </a:p>
        </p:txBody>
      </p:sp>
      <p:graphicFrame>
        <p:nvGraphicFramePr>
          <p:cNvPr id="7" name="Chart 6" descr="Graph showing rate of EMS responses for e-scooter injuries with a rate of 0.9 in rural areas, 2.2 in micropolitan, and 4.3 in urban areas">
            <a:extLst>
              <a:ext uri="{FF2B5EF4-FFF2-40B4-BE49-F238E27FC236}">
                <a16:creationId xmlns:a16="http://schemas.microsoft.com/office/drawing/2014/main" id="{9A3D1AF9-B32A-4DDF-9179-BCD40E530264}"/>
              </a:ext>
            </a:extLst>
          </p:cNvPr>
          <p:cNvGraphicFramePr>
            <a:graphicFrameLocks/>
          </p:cNvGraphicFramePr>
          <p:nvPr>
            <p:extLst>
              <p:ext uri="{D42A27DB-BD31-4B8C-83A1-F6EECF244321}">
                <p14:modId xmlns:p14="http://schemas.microsoft.com/office/powerpoint/2010/main" val="3008416035"/>
              </p:ext>
            </p:extLst>
          </p:nvPr>
        </p:nvGraphicFramePr>
        <p:xfrm>
          <a:off x="1371600" y="1428750"/>
          <a:ext cx="64008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3B05EE38-A5D0-161B-E5E1-431709B3AAD5}"/>
              </a:ext>
            </a:extLst>
          </p:cNvPr>
          <p:cNvSpPr>
            <a:spLocks noGrp="1"/>
          </p:cNvSpPr>
          <p:nvPr>
            <p:ph type="ftr" sz="quarter" idx="3"/>
          </p:nvPr>
        </p:nvSpPr>
        <p:spPr/>
        <p:txBody>
          <a:bodyPr/>
          <a:lstStyle/>
          <a:p>
            <a:r>
              <a:rPr lang="en-US"/>
              <a:t>Division of Public Health</a:t>
            </a:r>
            <a:endParaRPr lang="en-US" dirty="0"/>
          </a:p>
        </p:txBody>
      </p:sp>
      <p:sp>
        <p:nvSpPr>
          <p:cNvPr id="4" name="Slide Number Placeholder 3">
            <a:extLst>
              <a:ext uri="{FF2B5EF4-FFF2-40B4-BE49-F238E27FC236}">
                <a16:creationId xmlns:a16="http://schemas.microsoft.com/office/drawing/2014/main" id="{5C86164D-0C43-CBF1-6D47-6547B27258C5}"/>
              </a:ext>
            </a:extLst>
          </p:cNvPr>
          <p:cNvSpPr>
            <a:spLocks noGrp="1"/>
          </p:cNvSpPr>
          <p:nvPr>
            <p:ph type="sldNum" sz="quarter" idx="12"/>
          </p:nvPr>
        </p:nvSpPr>
        <p:spPr/>
        <p:txBody>
          <a:bodyPr/>
          <a:lstStyle/>
          <a:p>
            <a:fld id="{BB3843DD-468B-40B8-A4A0-EE2B7A368D7E}" type="slidenum">
              <a:rPr lang="en-US" smtClean="0"/>
              <a:pPr/>
              <a:t>22</a:t>
            </a:fld>
            <a:endParaRPr lang="en-US"/>
          </a:p>
        </p:txBody>
      </p:sp>
    </p:spTree>
    <p:extLst>
      <p:ext uri="{BB962C8B-B14F-4D97-AF65-F5344CB8AC3E}">
        <p14:creationId xmlns:p14="http://schemas.microsoft.com/office/powerpoint/2010/main" val="1098059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EF1E6-FDC1-407E-47A5-3F27FE6C8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200CD-016C-DBB2-AFA1-4C96655FC473}"/>
              </a:ext>
            </a:extLst>
          </p:cNvPr>
          <p:cNvSpPr>
            <a:spLocks noGrp="1"/>
          </p:cNvSpPr>
          <p:nvPr>
            <p:ph type="title"/>
          </p:nvPr>
        </p:nvSpPr>
        <p:spPr/>
        <p:txBody>
          <a:bodyPr>
            <a:noAutofit/>
          </a:bodyPr>
          <a:lstStyle/>
          <a:p>
            <a:pPr algn="ctr"/>
            <a:r>
              <a:rPr lang="en-US" dirty="0"/>
              <a:t>Rates of E-Scooter Trauma Injuries Per 100,000 residents in 2025</a:t>
            </a:r>
          </a:p>
        </p:txBody>
      </p:sp>
      <p:graphicFrame>
        <p:nvGraphicFramePr>
          <p:cNvPr id="4" name="Chart 3" descr="A graph of e-scooter trauma injuries per 100,000 residents by rurality. In 2023 the rate was 0.1 in rural counties and 1.2 in urban counties, in 2024 0.4 in rural and 2.3 in urban, and in 2025 0.6 in rural and 4.6 in urban counties.">
            <a:extLst>
              <a:ext uri="{FF2B5EF4-FFF2-40B4-BE49-F238E27FC236}">
                <a16:creationId xmlns:a16="http://schemas.microsoft.com/office/drawing/2014/main" id="{C308EC77-8F90-47E8-B968-6881EE941CBE}"/>
              </a:ext>
            </a:extLst>
          </p:cNvPr>
          <p:cNvGraphicFramePr>
            <a:graphicFrameLocks/>
          </p:cNvGraphicFramePr>
          <p:nvPr>
            <p:extLst>
              <p:ext uri="{D42A27DB-BD31-4B8C-83A1-F6EECF244321}">
                <p14:modId xmlns:p14="http://schemas.microsoft.com/office/powerpoint/2010/main" val="29311662"/>
              </p:ext>
            </p:extLst>
          </p:nvPr>
        </p:nvGraphicFramePr>
        <p:xfrm>
          <a:off x="1143000" y="1276350"/>
          <a:ext cx="68580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73A9777D-57DD-7155-E3E0-F53DCD4FAB38}"/>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3" name="Footer Placeholder 2">
            <a:extLst>
              <a:ext uri="{FF2B5EF4-FFF2-40B4-BE49-F238E27FC236}">
                <a16:creationId xmlns:a16="http://schemas.microsoft.com/office/drawing/2014/main" id="{2E7FB9CC-18AF-782A-648A-F05347A9D76E}"/>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6F7CD93D-535A-C3AB-2269-ECB6CE721555}"/>
              </a:ext>
            </a:extLst>
          </p:cNvPr>
          <p:cNvSpPr>
            <a:spLocks noGrp="1"/>
          </p:cNvSpPr>
          <p:nvPr>
            <p:ph type="sldNum" sz="quarter" idx="12"/>
          </p:nvPr>
        </p:nvSpPr>
        <p:spPr/>
        <p:txBody>
          <a:bodyPr/>
          <a:lstStyle/>
          <a:p>
            <a:fld id="{BB3843DD-468B-40B8-A4A0-EE2B7A368D7E}" type="slidenum">
              <a:rPr lang="en-US" smtClean="0"/>
              <a:pPr/>
              <a:t>23</a:t>
            </a:fld>
            <a:endParaRPr lang="en-US"/>
          </a:p>
        </p:txBody>
      </p:sp>
    </p:spTree>
    <p:extLst>
      <p:ext uri="{BB962C8B-B14F-4D97-AF65-F5344CB8AC3E}">
        <p14:creationId xmlns:p14="http://schemas.microsoft.com/office/powerpoint/2010/main" val="2673734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7BFC5-0FD0-2537-D52F-856FC5C8B2FD}"/>
              </a:ext>
            </a:extLst>
          </p:cNvPr>
          <p:cNvSpPr>
            <a:spLocks noGrp="1"/>
          </p:cNvSpPr>
          <p:nvPr>
            <p:ph type="title"/>
          </p:nvPr>
        </p:nvSpPr>
        <p:spPr/>
        <p:txBody>
          <a:bodyPr/>
          <a:lstStyle/>
          <a:p>
            <a:r>
              <a:rPr lang="en-US" dirty="0"/>
              <a:t>Takeaways</a:t>
            </a:r>
          </a:p>
        </p:txBody>
      </p:sp>
      <p:sp>
        <p:nvSpPr>
          <p:cNvPr id="3" name="Content Placeholder 2">
            <a:extLst>
              <a:ext uri="{FF2B5EF4-FFF2-40B4-BE49-F238E27FC236}">
                <a16:creationId xmlns:a16="http://schemas.microsoft.com/office/drawing/2014/main" id="{E8126446-106C-6A1E-0D61-C399B0BA6491}"/>
              </a:ext>
            </a:extLst>
          </p:cNvPr>
          <p:cNvSpPr>
            <a:spLocks noGrp="1"/>
          </p:cNvSpPr>
          <p:nvPr>
            <p:ph idx="1"/>
          </p:nvPr>
        </p:nvSpPr>
        <p:spPr/>
        <p:txBody>
          <a:bodyPr>
            <a:noAutofit/>
          </a:bodyPr>
          <a:lstStyle/>
          <a:p>
            <a:r>
              <a:rPr lang="en-US" sz="2100" dirty="0"/>
              <a:t>E-bike and e-scooter injuries have increased substantially over the past few years.</a:t>
            </a:r>
          </a:p>
          <a:p>
            <a:r>
              <a:rPr lang="en-US" sz="2100" dirty="0"/>
              <a:t>E-bike injuries are not only an urban issue.</a:t>
            </a:r>
          </a:p>
          <a:p>
            <a:r>
              <a:rPr lang="en-US" sz="2100" dirty="0"/>
              <a:t>It’s not just younger folks. </a:t>
            </a:r>
          </a:p>
          <a:p>
            <a:r>
              <a:rPr lang="en-US" sz="2100" dirty="0"/>
              <a:t>There isn’t a reliable way to separate out mopeds or e-motos that look like e-bikes or that patients call e-bikes.</a:t>
            </a:r>
          </a:p>
          <a:p>
            <a:r>
              <a:rPr lang="en-US" sz="2100" dirty="0"/>
              <a:t>There is a high level of interest in injury prevention related to e-bikes and e-scooters among hospitals and other injury prevention partners.</a:t>
            </a:r>
          </a:p>
        </p:txBody>
      </p:sp>
      <p:sp>
        <p:nvSpPr>
          <p:cNvPr id="4" name="Footer Placeholder 3">
            <a:extLst>
              <a:ext uri="{FF2B5EF4-FFF2-40B4-BE49-F238E27FC236}">
                <a16:creationId xmlns:a16="http://schemas.microsoft.com/office/drawing/2014/main" id="{56E3F466-458C-86B2-4722-8C7B00E52436}"/>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E40A9470-4F75-9EB8-4CC1-0524B1F8C656}"/>
              </a:ext>
            </a:extLst>
          </p:cNvPr>
          <p:cNvSpPr>
            <a:spLocks noGrp="1"/>
          </p:cNvSpPr>
          <p:nvPr>
            <p:ph type="sldNum" sz="quarter" idx="12"/>
          </p:nvPr>
        </p:nvSpPr>
        <p:spPr/>
        <p:txBody>
          <a:bodyPr/>
          <a:lstStyle/>
          <a:p>
            <a:fld id="{BB3843DD-468B-40B8-A4A0-EE2B7A368D7E}" type="slidenum">
              <a:rPr lang="en-US" smtClean="0"/>
              <a:pPr/>
              <a:t>24</a:t>
            </a:fld>
            <a:endParaRPr lang="en-US"/>
          </a:p>
        </p:txBody>
      </p:sp>
    </p:spTree>
    <p:extLst>
      <p:ext uri="{BB962C8B-B14F-4D97-AF65-F5344CB8AC3E}">
        <p14:creationId xmlns:p14="http://schemas.microsoft.com/office/powerpoint/2010/main" val="3448501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2DBA6-E31A-C0EF-D688-9B390E386C94}"/>
              </a:ext>
            </a:extLst>
          </p:cNvPr>
          <p:cNvSpPr>
            <a:spLocks noGrp="1"/>
          </p:cNvSpPr>
          <p:nvPr>
            <p:ph type="title"/>
          </p:nvPr>
        </p:nvSpPr>
        <p:spPr/>
        <p:txBody>
          <a:bodyPr/>
          <a:lstStyle/>
          <a:p>
            <a:r>
              <a:rPr lang="en-US" dirty="0"/>
              <a:t>Injury Prevention Partners</a:t>
            </a:r>
          </a:p>
        </p:txBody>
      </p:sp>
      <p:sp>
        <p:nvSpPr>
          <p:cNvPr id="3" name="Content Placeholder 2">
            <a:extLst>
              <a:ext uri="{FF2B5EF4-FFF2-40B4-BE49-F238E27FC236}">
                <a16:creationId xmlns:a16="http://schemas.microsoft.com/office/drawing/2014/main" id="{C6750EC8-5E1D-A618-2303-E55DB7E1463B}"/>
              </a:ext>
            </a:extLst>
          </p:cNvPr>
          <p:cNvSpPr>
            <a:spLocks noGrp="1"/>
          </p:cNvSpPr>
          <p:nvPr>
            <p:ph idx="1"/>
          </p:nvPr>
        </p:nvSpPr>
        <p:spPr/>
        <p:txBody>
          <a:bodyPr/>
          <a:lstStyle/>
          <a:p>
            <a:r>
              <a:rPr lang="en-US" sz="2100" dirty="0"/>
              <a:t>Local trauma hospital</a:t>
            </a:r>
          </a:p>
          <a:p>
            <a:r>
              <a:rPr lang="en-US" sz="2100" dirty="0"/>
              <a:t>Your Regional Trauma Advisory Council</a:t>
            </a:r>
          </a:p>
          <a:p>
            <a:r>
              <a:rPr lang="en-US" sz="2100" dirty="0"/>
              <a:t>Local EMS</a:t>
            </a:r>
          </a:p>
          <a:p>
            <a:r>
              <a:rPr lang="en-US" sz="2100" dirty="0"/>
              <a:t>Local law enforcement</a:t>
            </a:r>
          </a:p>
          <a:p>
            <a:r>
              <a:rPr lang="en-US" sz="2100" dirty="0"/>
              <a:t>Biking advocacy groups</a:t>
            </a:r>
          </a:p>
        </p:txBody>
      </p:sp>
      <p:sp>
        <p:nvSpPr>
          <p:cNvPr id="4" name="Footer Placeholder 3">
            <a:extLst>
              <a:ext uri="{FF2B5EF4-FFF2-40B4-BE49-F238E27FC236}">
                <a16:creationId xmlns:a16="http://schemas.microsoft.com/office/drawing/2014/main" id="{71A59090-7C89-F560-1263-FF3FA0A0D63B}"/>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90C4F958-1CF4-601E-5B34-10B8374AEED1}"/>
              </a:ext>
            </a:extLst>
          </p:cNvPr>
          <p:cNvSpPr>
            <a:spLocks noGrp="1"/>
          </p:cNvSpPr>
          <p:nvPr>
            <p:ph type="sldNum" sz="quarter" idx="12"/>
          </p:nvPr>
        </p:nvSpPr>
        <p:spPr/>
        <p:txBody>
          <a:bodyPr/>
          <a:lstStyle/>
          <a:p>
            <a:fld id="{BB3843DD-468B-40B8-A4A0-EE2B7A368D7E}" type="slidenum">
              <a:rPr lang="en-US" smtClean="0"/>
              <a:pPr/>
              <a:t>25</a:t>
            </a:fld>
            <a:endParaRPr lang="en-US"/>
          </a:p>
        </p:txBody>
      </p:sp>
    </p:spTree>
    <p:extLst>
      <p:ext uri="{BB962C8B-B14F-4D97-AF65-F5344CB8AC3E}">
        <p14:creationId xmlns:p14="http://schemas.microsoft.com/office/powerpoint/2010/main" val="3796770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9CCA0-4331-A0C5-BFE1-044975EDF822}"/>
              </a:ext>
            </a:extLst>
          </p:cNvPr>
          <p:cNvSpPr>
            <a:spLocks noGrp="1"/>
          </p:cNvSpPr>
          <p:nvPr>
            <p:ph type="ctrTitle"/>
          </p:nvPr>
        </p:nvSpPr>
        <p:spPr/>
        <p:txBody>
          <a:bodyPr/>
          <a:lstStyle/>
          <a:p>
            <a:r>
              <a:rPr lang="en-US" b="1" dirty="0"/>
              <a:t>Questions?</a:t>
            </a:r>
          </a:p>
        </p:txBody>
      </p:sp>
      <p:sp>
        <p:nvSpPr>
          <p:cNvPr id="3" name="Text Placeholder 2">
            <a:extLst>
              <a:ext uri="{FF2B5EF4-FFF2-40B4-BE49-F238E27FC236}">
                <a16:creationId xmlns:a16="http://schemas.microsoft.com/office/drawing/2014/main" id="{BF4551D3-742D-F4E3-C956-882B40E0AD82}"/>
              </a:ext>
            </a:extLst>
          </p:cNvPr>
          <p:cNvSpPr>
            <a:spLocks noGrp="1"/>
          </p:cNvSpPr>
          <p:nvPr>
            <p:ph type="body" sz="quarter" idx="13"/>
          </p:nvPr>
        </p:nvSpPr>
        <p:spPr/>
        <p:txBody>
          <a:bodyPr/>
          <a:lstStyle/>
          <a:p>
            <a:endParaRPr lang="en-US" dirty="0"/>
          </a:p>
        </p:txBody>
      </p:sp>
      <p:sp>
        <p:nvSpPr>
          <p:cNvPr id="4" name="Text Placeholder 3">
            <a:extLst>
              <a:ext uri="{FF2B5EF4-FFF2-40B4-BE49-F238E27FC236}">
                <a16:creationId xmlns:a16="http://schemas.microsoft.com/office/drawing/2014/main" id="{3BA14992-23D9-AD13-1BED-BBD3C9557A7F}"/>
              </a:ext>
            </a:extLst>
          </p:cNvPr>
          <p:cNvSpPr>
            <a:spLocks noGrp="1"/>
          </p:cNvSpPr>
          <p:nvPr>
            <p:ph type="body" sz="quarter" idx="14"/>
          </p:nvPr>
        </p:nvSpPr>
        <p:spPr/>
        <p:txBody>
          <a:bodyPr/>
          <a:lstStyle/>
          <a:p>
            <a:r>
              <a:rPr lang="en-US" dirty="0"/>
              <a:t>Will Koehne</a:t>
            </a:r>
          </a:p>
          <a:p>
            <a:r>
              <a:rPr lang="en-US" dirty="0"/>
              <a:t>william.koehne@dhs.wisconsin.gov</a:t>
            </a:r>
          </a:p>
        </p:txBody>
      </p:sp>
      <p:sp>
        <p:nvSpPr>
          <p:cNvPr id="5" name="Slide Number Placeholder 4">
            <a:extLst>
              <a:ext uri="{FF2B5EF4-FFF2-40B4-BE49-F238E27FC236}">
                <a16:creationId xmlns:a16="http://schemas.microsoft.com/office/drawing/2014/main" id="{F8AF56B8-265A-87BC-2A6F-5AEEF37E4D41}"/>
              </a:ext>
            </a:extLst>
          </p:cNvPr>
          <p:cNvSpPr>
            <a:spLocks noGrp="1"/>
          </p:cNvSpPr>
          <p:nvPr>
            <p:ph type="sldNum" sz="quarter" idx="12"/>
          </p:nvPr>
        </p:nvSpPr>
        <p:spPr/>
        <p:txBody>
          <a:bodyPr/>
          <a:lstStyle/>
          <a:p>
            <a:fld id="{BB3843DD-468B-40B8-A4A0-EE2B7A368D7E}" type="slidenum">
              <a:rPr lang="en-US" smtClean="0"/>
              <a:pPr/>
              <a:t>26</a:t>
            </a:fld>
            <a:endParaRPr lang="en-US" dirty="0"/>
          </a:p>
        </p:txBody>
      </p:sp>
      <p:sp>
        <p:nvSpPr>
          <p:cNvPr id="6" name="Footer Placeholder 5">
            <a:extLst>
              <a:ext uri="{FF2B5EF4-FFF2-40B4-BE49-F238E27FC236}">
                <a16:creationId xmlns:a16="http://schemas.microsoft.com/office/drawing/2014/main" id="{DAE2E025-FB7F-AFB9-CD31-62BA591FEFCD}"/>
              </a:ext>
            </a:extLst>
          </p:cNvPr>
          <p:cNvSpPr>
            <a:spLocks noGrp="1"/>
          </p:cNvSpPr>
          <p:nvPr>
            <p:ph type="ftr" sz="quarter" idx="3"/>
          </p:nvPr>
        </p:nvSpPr>
        <p:spPr/>
        <p:txBody>
          <a:bodyPr/>
          <a:lstStyle/>
          <a:p>
            <a:r>
              <a:rPr lang="en-US"/>
              <a:t>Division of Public Health</a:t>
            </a:r>
            <a:endParaRPr lang="en-US" dirty="0"/>
          </a:p>
        </p:txBody>
      </p:sp>
    </p:spTree>
    <p:extLst>
      <p:ext uri="{BB962C8B-B14F-4D97-AF65-F5344CB8AC3E}">
        <p14:creationId xmlns:p14="http://schemas.microsoft.com/office/powerpoint/2010/main" val="65108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DBD16-13B6-3953-D2AA-CC83C23D2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4CE7B-8A7D-406A-8126-5D6708932F1F}"/>
              </a:ext>
            </a:extLst>
          </p:cNvPr>
          <p:cNvSpPr>
            <a:spLocks noGrp="1"/>
          </p:cNvSpPr>
          <p:nvPr>
            <p:ph type="ctrTitle"/>
          </p:nvPr>
        </p:nvSpPr>
        <p:spPr/>
        <p:txBody>
          <a:bodyPr/>
          <a:lstStyle/>
          <a:p>
            <a:r>
              <a:rPr lang="en-US" b="1" dirty="0"/>
              <a:t>Thank you!</a:t>
            </a:r>
          </a:p>
        </p:txBody>
      </p:sp>
      <p:sp>
        <p:nvSpPr>
          <p:cNvPr id="3" name="Text Placeholder 2">
            <a:extLst>
              <a:ext uri="{FF2B5EF4-FFF2-40B4-BE49-F238E27FC236}">
                <a16:creationId xmlns:a16="http://schemas.microsoft.com/office/drawing/2014/main" id="{42E6AEE6-0842-C401-EB21-DEA2AEB4E2AE}"/>
              </a:ext>
            </a:extLst>
          </p:cNvPr>
          <p:cNvSpPr>
            <a:spLocks noGrp="1"/>
          </p:cNvSpPr>
          <p:nvPr>
            <p:ph type="body" sz="quarter" idx="13"/>
          </p:nvPr>
        </p:nvSpPr>
        <p:spPr/>
        <p:txBody>
          <a:bodyPr/>
          <a:lstStyle/>
          <a:p>
            <a:endParaRPr lang="en-US" dirty="0"/>
          </a:p>
        </p:txBody>
      </p:sp>
      <p:sp>
        <p:nvSpPr>
          <p:cNvPr id="5" name="Slide Number Placeholder 4">
            <a:extLst>
              <a:ext uri="{FF2B5EF4-FFF2-40B4-BE49-F238E27FC236}">
                <a16:creationId xmlns:a16="http://schemas.microsoft.com/office/drawing/2014/main" id="{1CE6E2A4-FD18-31CC-CC02-238769C378E3}"/>
              </a:ext>
            </a:extLst>
          </p:cNvPr>
          <p:cNvSpPr>
            <a:spLocks noGrp="1"/>
          </p:cNvSpPr>
          <p:nvPr>
            <p:ph type="sldNum" sz="quarter" idx="12"/>
          </p:nvPr>
        </p:nvSpPr>
        <p:spPr/>
        <p:txBody>
          <a:bodyPr/>
          <a:lstStyle/>
          <a:p>
            <a:fld id="{BB3843DD-468B-40B8-A4A0-EE2B7A368D7E}" type="slidenum">
              <a:rPr lang="en-US" smtClean="0"/>
              <a:pPr/>
              <a:t>27</a:t>
            </a:fld>
            <a:endParaRPr lang="en-US" dirty="0"/>
          </a:p>
        </p:txBody>
      </p:sp>
      <p:sp>
        <p:nvSpPr>
          <p:cNvPr id="7" name="Text Placeholder 6">
            <a:extLst>
              <a:ext uri="{FF2B5EF4-FFF2-40B4-BE49-F238E27FC236}">
                <a16:creationId xmlns:a16="http://schemas.microsoft.com/office/drawing/2014/main" id="{AD1E0005-1B9B-5C35-3730-1E1B9038F9C8}"/>
              </a:ext>
            </a:extLst>
          </p:cNvPr>
          <p:cNvSpPr>
            <a:spLocks noGrp="1"/>
          </p:cNvSpPr>
          <p:nvPr>
            <p:ph type="body" sz="quarter" idx="14"/>
          </p:nvPr>
        </p:nvSpPr>
        <p:spPr/>
        <p:txBody>
          <a:bodyPr/>
          <a:lstStyle/>
          <a:p>
            <a:r>
              <a:rPr lang="en-US" dirty="0" err="1"/>
              <a:t>William.Koehne@DHS.Wisconsin.Gov</a:t>
            </a:r>
            <a:r>
              <a:rPr lang="en-US" dirty="0"/>
              <a:t> </a:t>
            </a:r>
          </a:p>
        </p:txBody>
      </p:sp>
      <p:sp>
        <p:nvSpPr>
          <p:cNvPr id="8" name="Footer Placeholder 7">
            <a:extLst>
              <a:ext uri="{FF2B5EF4-FFF2-40B4-BE49-F238E27FC236}">
                <a16:creationId xmlns:a16="http://schemas.microsoft.com/office/drawing/2014/main" id="{9287C0E5-3A58-E681-A3A5-9EFD5BB2221E}"/>
              </a:ext>
            </a:extLst>
          </p:cNvPr>
          <p:cNvSpPr>
            <a:spLocks noGrp="1"/>
          </p:cNvSpPr>
          <p:nvPr>
            <p:ph type="ftr" sz="quarter" idx="3"/>
          </p:nvPr>
        </p:nvSpPr>
        <p:spPr/>
        <p:txBody>
          <a:bodyPr/>
          <a:lstStyle/>
          <a:p>
            <a:r>
              <a:rPr lang="en-US"/>
              <a:t>Division of Public Health</a:t>
            </a:r>
            <a:endParaRPr lang="en-US" dirty="0"/>
          </a:p>
        </p:txBody>
      </p:sp>
    </p:spTree>
    <p:extLst>
      <p:ext uri="{BB962C8B-B14F-4D97-AF65-F5344CB8AC3E}">
        <p14:creationId xmlns:p14="http://schemas.microsoft.com/office/powerpoint/2010/main" val="359437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DC29D-6880-40A0-1CA1-7B611C7070E4}"/>
              </a:ext>
            </a:extLst>
          </p:cNvPr>
          <p:cNvSpPr>
            <a:spLocks noGrp="1"/>
          </p:cNvSpPr>
          <p:nvPr>
            <p:ph type="title"/>
          </p:nvPr>
        </p:nvSpPr>
        <p:spPr/>
        <p:txBody>
          <a:bodyPr/>
          <a:lstStyle/>
          <a:p>
            <a:r>
              <a:rPr lang="en-US" dirty="0"/>
              <a:t>EMS Data (1 of 2)</a:t>
            </a:r>
          </a:p>
        </p:txBody>
      </p:sp>
      <p:sp>
        <p:nvSpPr>
          <p:cNvPr id="3" name="Content Placeholder 2">
            <a:extLst>
              <a:ext uri="{FF2B5EF4-FFF2-40B4-BE49-F238E27FC236}">
                <a16:creationId xmlns:a16="http://schemas.microsoft.com/office/drawing/2014/main" id="{FA44DE05-DB3D-16FD-AD6F-357473BE662C}"/>
              </a:ext>
            </a:extLst>
          </p:cNvPr>
          <p:cNvSpPr>
            <a:spLocks noGrp="1"/>
          </p:cNvSpPr>
          <p:nvPr>
            <p:ph idx="1"/>
          </p:nvPr>
        </p:nvSpPr>
        <p:spPr/>
        <p:txBody>
          <a:bodyPr/>
          <a:lstStyle/>
          <a:p>
            <a:r>
              <a:rPr lang="en-US" sz="2100" dirty="0"/>
              <a:t>Based on information reported to the Wisconsin Ambulance Run Data System (WARDS)</a:t>
            </a:r>
          </a:p>
          <a:p>
            <a:r>
              <a:rPr lang="en-US" sz="2100" dirty="0"/>
              <a:t>Includes a cause of injury ICD-10 Code and a</a:t>
            </a:r>
            <a:br>
              <a:rPr lang="en-US" sz="2100" dirty="0"/>
            </a:br>
            <a:r>
              <a:rPr lang="en-US" sz="2100" dirty="0"/>
              <a:t>patient care narrative that can </a:t>
            </a:r>
            <a:br>
              <a:rPr lang="en-US" sz="2100" dirty="0"/>
            </a:br>
            <a:r>
              <a:rPr lang="en-US" sz="2100" dirty="0"/>
              <a:t>identify e-bike and e-scooter</a:t>
            </a:r>
            <a:br>
              <a:rPr lang="en-US" sz="2100" dirty="0"/>
            </a:br>
            <a:r>
              <a:rPr lang="en-US" sz="2100" dirty="0"/>
              <a:t>injuries</a:t>
            </a:r>
          </a:p>
        </p:txBody>
      </p:sp>
      <p:pic>
        <p:nvPicPr>
          <p:cNvPr id="4" name="Picture 3" descr="Blurred image of a speeding ambulance">
            <a:extLst>
              <a:ext uri="{FF2B5EF4-FFF2-40B4-BE49-F238E27FC236}">
                <a16:creationId xmlns:a16="http://schemas.microsoft.com/office/drawing/2014/main" id="{8E7B4DE1-806A-B367-5623-438F6F7553A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716905" y="2647950"/>
            <a:ext cx="2924175" cy="1949450"/>
          </a:xfrm>
          <a:prstGeom prst="rect">
            <a:avLst/>
          </a:prstGeom>
        </p:spPr>
      </p:pic>
      <p:sp>
        <p:nvSpPr>
          <p:cNvPr id="5" name="Footer Placeholder 4">
            <a:extLst>
              <a:ext uri="{FF2B5EF4-FFF2-40B4-BE49-F238E27FC236}">
                <a16:creationId xmlns:a16="http://schemas.microsoft.com/office/drawing/2014/main" id="{E2CD8CE0-8AD5-F583-F729-FB8AD5D390B5}"/>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CF7B4218-1025-33D8-4D7D-AF21D005C11B}"/>
              </a:ext>
            </a:extLst>
          </p:cNvPr>
          <p:cNvSpPr>
            <a:spLocks noGrp="1"/>
          </p:cNvSpPr>
          <p:nvPr>
            <p:ph type="sldNum" sz="quarter" idx="12"/>
          </p:nvPr>
        </p:nvSpPr>
        <p:spPr/>
        <p:txBody>
          <a:bodyPr/>
          <a:lstStyle/>
          <a:p>
            <a:fld id="{BB3843DD-468B-40B8-A4A0-EE2B7A368D7E}" type="slidenum">
              <a:rPr lang="en-US" smtClean="0"/>
              <a:pPr/>
              <a:t>3</a:t>
            </a:fld>
            <a:endParaRPr lang="en-US"/>
          </a:p>
        </p:txBody>
      </p:sp>
    </p:spTree>
    <p:extLst>
      <p:ext uri="{BB962C8B-B14F-4D97-AF65-F5344CB8AC3E}">
        <p14:creationId xmlns:p14="http://schemas.microsoft.com/office/powerpoint/2010/main" val="127392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CD40C-1FA0-F355-4A2F-130A56111C16}"/>
              </a:ext>
            </a:extLst>
          </p:cNvPr>
          <p:cNvSpPr>
            <a:spLocks noGrp="1"/>
          </p:cNvSpPr>
          <p:nvPr>
            <p:ph type="title"/>
          </p:nvPr>
        </p:nvSpPr>
        <p:spPr/>
        <p:txBody>
          <a:bodyPr/>
          <a:lstStyle/>
          <a:p>
            <a:r>
              <a:rPr lang="en-US" dirty="0"/>
              <a:t>EMS Data (2 of 2)</a:t>
            </a:r>
          </a:p>
        </p:txBody>
      </p:sp>
      <p:sp>
        <p:nvSpPr>
          <p:cNvPr id="3" name="Content Placeholder 2">
            <a:extLst>
              <a:ext uri="{FF2B5EF4-FFF2-40B4-BE49-F238E27FC236}">
                <a16:creationId xmlns:a16="http://schemas.microsoft.com/office/drawing/2014/main" id="{89976573-5D3E-99EF-F2A5-95E3575EE33E}"/>
              </a:ext>
            </a:extLst>
          </p:cNvPr>
          <p:cNvSpPr>
            <a:spLocks noGrp="1"/>
          </p:cNvSpPr>
          <p:nvPr>
            <p:ph idx="1"/>
          </p:nvPr>
        </p:nvSpPr>
        <p:spPr>
          <a:xfrm>
            <a:off x="459858" y="1075866"/>
            <a:ext cx="8214984" cy="3858083"/>
          </a:xfrm>
        </p:spPr>
        <p:txBody>
          <a:bodyPr wrap="square">
            <a:noAutofit/>
          </a:bodyPr>
          <a:lstStyle/>
          <a:p>
            <a:r>
              <a:rPr lang="en-US" sz="2100" dirty="0"/>
              <a:t>E-bikes may be coded as normal bikes due to human error and Cause of Injury ICD-10 code complexity.</a:t>
            </a:r>
          </a:p>
          <a:p>
            <a:r>
              <a:rPr lang="en-US" sz="2100" dirty="0"/>
              <a:t>Narrative information is powerful but can present problems too.</a:t>
            </a:r>
          </a:p>
          <a:p>
            <a:pPr lvl="1">
              <a:buFont typeface="Wingdings" panose="05000000000000000000" pitchFamily="2" charset="2"/>
              <a:buChar char="§"/>
            </a:pPr>
            <a:r>
              <a:rPr lang="en-US" dirty="0"/>
              <a:t>Mobility scooters are often called e-scooters and are hard to separate from standing e-scooter devices.</a:t>
            </a:r>
          </a:p>
          <a:p>
            <a:pPr lvl="1">
              <a:buFont typeface="Wingdings" panose="05000000000000000000" pitchFamily="2" charset="2"/>
              <a:buChar char="§"/>
            </a:pPr>
            <a:r>
              <a:rPr lang="en-US" dirty="0"/>
              <a:t>E-bikes might be noted as bikes.</a:t>
            </a:r>
          </a:p>
          <a:p>
            <a:pPr lvl="1">
              <a:buFont typeface="Wingdings" panose="05000000000000000000" pitchFamily="2" charset="2"/>
              <a:buChar char="§"/>
            </a:pPr>
            <a:r>
              <a:rPr lang="en-US" dirty="0"/>
              <a:t>No way to differentiate different classes of e-bikes in the data.</a:t>
            </a:r>
          </a:p>
          <a:p>
            <a:pPr lvl="1">
              <a:buFont typeface="Wingdings" panose="05000000000000000000" pitchFamily="2" charset="2"/>
              <a:buChar char="§"/>
            </a:pPr>
            <a:r>
              <a:rPr lang="en-US" dirty="0"/>
              <a:t>EMS personnel may call mopeds e-bikes if the moped looks similar to an e-bike.</a:t>
            </a:r>
          </a:p>
          <a:p>
            <a:r>
              <a:rPr lang="en-US" sz="2100" dirty="0"/>
              <a:t>EMS data contains precise location data</a:t>
            </a:r>
          </a:p>
        </p:txBody>
      </p:sp>
      <p:sp>
        <p:nvSpPr>
          <p:cNvPr id="4" name="Footer Placeholder 3">
            <a:extLst>
              <a:ext uri="{FF2B5EF4-FFF2-40B4-BE49-F238E27FC236}">
                <a16:creationId xmlns:a16="http://schemas.microsoft.com/office/drawing/2014/main" id="{53E3F1A3-5719-2504-37FC-67BE199B8EFA}"/>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4BE0E04A-DF32-AB51-22D5-EEFF015CA745}"/>
              </a:ext>
            </a:extLst>
          </p:cNvPr>
          <p:cNvSpPr>
            <a:spLocks noGrp="1"/>
          </p:cNvSpPr>
          <p:nvPr>
            <p:ph type="sldNum" sz="quarter" idx="12"/>
          </p:nvPr>
        </p:nvSpPr>
        <p:spPr/>
        <p:txBody>
          <a:bodyPr/>
          <a:lstStyle/>
          <a:p>
            <a:fld id="{BB3843DD-468B-40B8-A4A0-EE2B7A368D7E}" type="slidenum">
              <a:rPr lang="en-US" smtClean="0"/>
              <a:pPr/>
              <a:t>4</a:t>
            </a:fld>
            <a:endParaRPr lang="en-US"/>
          </a:p>
        </p:txBody>
      </p:sp>
    </p:spTree>
    <p:extLst>
      <p:ext uri="{BB962C8B-B14F-4D97-AF65-F5344CB8AC3E}">
        <p14:creationId xmlns:p14="http://schemas.microsoft.com/office/powerpoint/2010/main" val="1134827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74A6B-04E2-04AA-570E-6E877B582722}"/>
              </a:ext>
            </a:extLst>
          </p:cNvPr>
          <p:cNvSpPr>
            <a:spLocks noGrp="1"/>
          </p:cNvSpPr>
          <p:nvPr>
            <p:ph type="title"/>
          </p:nvPr>
        </p:nvSpPr>
        <p:spPr/>
        <p:txBody>
          <a:bodyPr/>
          <a:lstStyle/>
          <a:p>
            <a:r>
              <a:rPr lang="en-US" dirty="0"/>
              <a:t>Trauma Data (1)</a:t>
            </a:r>
          </a:p>
        </p:txBody>
      </p:sp>
      <p:sp>
        <p:nvSpPr>
          <p:cNvPr id="3" name="Content Placeholder 2">
            <a:extLst>
              <a:ext uri="{FF2B5EF4-FFF2-40B4-BE49-F238E27FC236}">
                <a16:creationId xmlns:a16="http://schemas.microsoft.com/office/drawing/2014/main" id="{46F18CA4-880D-5097-3E13-B4456EB3D256}"/>
              </a:ext>
            </a:extLst>
          </p:cNvPr>
          <p:cNvSpPr>
            <a:spLocks noGrp="1"/>
          </p:cNvSpPr>
          <p:nvPr>
            <p:ph idx="1"/>
          </p:nvPr>
        </p:nvSpPr>
        <p:spPr/>
        <p:txBody>
          <a:bodyPr>
            <a:normAutofit/>
          </a:bodyPr>
          <a:lstStyle/>
          <a:p>
            <a:r>
              <a:rPr lang="en-US" sz="2100" dirty="0"/>
              <a:t>Very specific “External Cause” ICD-10 coding that can identify e-bikes and standing e-scooters</a:t>
            </a:r>
          </a:p>
          <a:p>
            <a:pPr lvl="1">
              <a:buFont typeface="Wingdings" panose="05000000000000000000" pitchFamily="2" charset="2"/>
              <a:buChar char="§"/>
            </a:pPr>
            <a:r>
              <a:rPr lang="en-US" dirty="0"/>
              <a:t>E-bike codes were added in October of 2022 under the motorcycle ICD-10 code umbrella.</a:t>
            </a:r>
          </a:p>
          <a:p>
            <a:pPr lvl="1">
              <a:buFont typeface="Wingdings" panose="05000000000000000000" pitchFamily="2" charset="2"/>
              <a:buChar char="§"/>
            </a:pPr>
            <a:r>
              <a:rPr lang="en-US" dirty="0"/>
              <a:t>E-scooter codes were added in October of 2020 under the micromobility device umbrella.</a:t>
            </a:r>
          </a:p>
          <a:p>
            <a:r>
              <a:rPr lang="en-US" sz="2100" dirty="0"/>
              <a:t>Like EMS relies on ICD-10 coding</a:t>
            </a:r>
          </a:p>
        </p:txBody>
      </p:sp>
      <p:sp>
        <p:nvSpPr>
          <p:cNvPr id="4" name="Footer Placeholder 3">
            <a:extLst>
              <a:ext uri="{FF2B5EF4-FFF2-40B4-BE49-F238E27FC236}">
                <a16:creationId xmlns:a16="http://schemas.microsoft.com/office/drawing/2014/main" id="{FF2A00D3-7048-E03E-9A5D-AB3FC5C3B2FD}"/>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7FA01801-9939-45FC-9411-266AC3208350}"/>
              </a:ext>
            </a:extLst>
          </p:cNvPr>
          <p:cNvSpPr>
            <a:spLocks noGrp="1"/>
          </p:cNvSpPr>
          <p:nvPr>
            <p:ph type="sldNum" sz="quarter" idx="12"/>
          </p:nvPr>
        </p:nvSpPr>
        <p:spPr/>
        <p:txBody>
          <a:bodyPr/>
          <a:lstStyle/>
          <a:p>
            <a:fld id="{BB3843DD-468B-40B8-A4A0-EE2B7A368D7E}" type="slidenum">
              <a:rPr lang="en-US" smtClean="0"/>
              <a:pPr/>
              <a:t>5</a:t>
            </a:fld>
            <a:endParaRPr lang="en-US"/>
          </a:p>
        </p:txBody>
      </p:sp>
    </p:spTree>
    <p:extLst>
      <p:ext uri="{BB962C8B-B14F-4D97-AF65-F5344CB8AC3E}">
        <p14:creationId xmlns:p14="http://schemas.microsoft.com/office/powerpoint/2010/main" val="419112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7BA40-63A3-237B-16BC-AB48EAFFA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FF328-6155-EAFD-092C-DBEAAFBE49C2}"/>
              </a:ext>
            </a:extLst>
          </p:cNvPr>
          <p:cNvSpPr>
            <a:spLocks noGrp="1"/>
          </p:cNvSpPr>
          <p:nvPr>
            <p:ph type="title"/>
          </p:nvPr>
        </p:nvSpPr>
        <p:spPr/>
        <p:txBody>
          <a:bodyPr/>
          <a:lstStyle/>
          <a:p>
            <a:r>
              <a:rPr lang="en-US" dirty="0"/>
              <a:t>Trauma Data (2)</a:t>
            </a:r>
          </a:p>
        </p:txBody>
      </p:sp>
      <p:sp>
        <p:nvSpPr>
          <p:cNvPr id="3" name="Content Placeholder 2">
            <a:extLst>
              <a:ext uri="{FF2B5EF4-FFF2-40B4-BE49-F238E27FC236}">
                <a16:creationId xmlns:a16="http://schemas.microsoft.com/office/drawing/2014/main" id="{6FFDDF20-1F27-66DD-7222-DBB0EBD03735}"/>
              </a:ext>
            </a:extLst>
          </p:cNvPr>
          <p:cNvSpPr>
            <a:spLocks noGrp="1"/>
          </p:cNvSpPr>
          <p:nvPr>
            <p:ph idx="1"/>
          </p:nvPr>
        </p:nvSpPr>
        <p:spPr>
          <a:xfrm>
            <a:off x="469157" y="1123950"/>
            <a:ext cx="8214984" cy="2991766"/>
          </a:xfrm>
        </p:spPr>
        <p:txBody>
          <a:bodyPr>
            <a:noAutofit/>
          </a:bodyPr>
          <a:lstStyle/>
          <a:p>
            <a:r>
              <a:rPr lang="en-US" sz="1800" dirty="0"/>
              <a:t>Only classified trauma hospitals need to report.</a:t>
            </a:r>
          </a:p>
          <a:p>
            <a:r>
              <a:rPr lang="en-US" sz="1800" dirty="0"/>
              <a:t>Specific inclusion criteria:</a:t>
            </a:r>
          </a:p>
          <a:p>
            <a:pPr lvl="1">
              <a:buFont typeface="Wingdings" panose="05000000000000000000" pitchFamily="2" charset="2"/>
              <a:buChar char="§"/>
            </a:pPr>
            <a:r>
              <a:rPr lang="en-US" sz="1800" dirty="0"/>
              <a:t>Injury was in the last 14 days.</a:t>
            </a:r>
          </a:p>
          <a:p>
            <a:pPr lvl="1">
              <a:buFont typeface="Wingdings" panose="05000000000000000000" pitchFamily="2" charset="2"/>
              <a:buChar char="§"/>
            </a:pPr>
            <a:r>
              <a:rPr lang="en-US" sz="1800" dirty="0"/>
              <a:t>ICD-10 diagnosis code for an injury, excluding superficial injuries.</a:t>
            </a:r>
          </a:p>
          <a:p>
            <a:pPr lvl="1">
              <a:buFont typeface="Wingdings" panose="05000000000000000000" pitchFamily="2" charset="2"/>
              <a:buChar char="§"/>
            </a:pPr>
            <a:r>
              <a:rPr lang="en-US" sz="1800" dirty="0"/>
              <a:t>One or more of the following: a trauma team activation occurred, patient was admitted or observed, was transferred to another hospital, transferred to hospice, or died.</a:t>
            </a:r>
          </a:p>
          <a:p>
            <a:pPr lvl="1">
              <a:buFont typeface="Wingdings" panose="05000000000000000000" pitchFamily="2" charset="2"/>
              <a:buChar char="§"/>
            </a:pPr>
            <a:r>
              <a:rPr lang="en-US" sz="1800" dirty="0"/>
              <a:t>Only more severe injuries are often record as a result.</a:t>
            </a:r>
          </a:p>
          <a:p>
            <a:r>
              <a:rPr lang="en-US" sz="1800" dirty="0"/>
              <a:t>Western Wisconsin data may be lacking due to transport to Minnesota hospitals.</a:t>
            </a:r>
          </a:p>
          <a:p>
            <a:r>
              <a:rPr lang="en-US" sz="1800" dirty="0"/>
              <a:t>Injury location data is limited.</a:t>
            </a:r>
          </a:p>
        </p:txBody>
      </p:sp>
      <p:sp>
        <p:nvSpPr>
          <p:cNvPr id="4" name="Footer Placeholder 3">
            <a:extLst>
              <a:ext uri="{FF2B5EF4-FFF2-40B4-BE49-F238E27FC236}">
                <a16:creationId xmlns:a16="http://schemas.microsoft.com/office/drawing/2014/main" id="{70424C96-6190-D751-9EF5-2D5E7C2F5666}"/>
              </a:ext>
            </a:extLst>
          </p:cNvPr>
          <p:cNvSpPr>
            <a:spLocks noGrp="1"/>
          </p:cNvSpPr>
          <p:nvPr>
            <p:ph type="ftr" sz="quarter" idx="3"/>
          </p:nvPr>
        </p:nvSpPr>
        <p:spPr/>
        <p:txBody>
          <a:bodyPr/>
          <a:lstStyle/>
          <a:p>
            <a:r>
              <a:rPr lang="en-US"/>
              <a:t>Division of Public Health</a:t>
            </a:r>
            <a:endParaRPr lang="en-US" dirty="0"/>
          </a:p>
        </p:txBody>
      </p:sp>
      <p:sp>
        <p:nvSpPr>
          <p:cNvPr id="5" name="Slide Number Placeholder 4">
            <a:extLst>
              <a:ext uri="{FF2B5EF4-FFF2-40B4-BE49-F238E27FC236}">
                <a16:creationId xmlns:a16="http://schemas.microsoft.com/office/drawing/2014/main" id="{D71BA38E-F1E5-EBF0-34EF-6419C11D6E09}"/>
              </a:ext>
            </a:extLst>
          </p:cNvPr>
          <p:cNvSpPr>
            <a:spLocks noGrp="1"/>
          </p:cNvSpPr>
          <p:nvPr>
            <p:ph type="sldNum" sz="quarter" idx="12"/>
          </p:nvPr>
        </p:nvSpPr>
        <p:spPr/>
        <p:txBody>
          <a:bodyPr/>
          <a:lstStyle/>
          <a:p>
            <a:fld id="{BB3843DD-468B-40B8-A4A0-EE2B7A368D7E}" type="slidenum">
              <a:rPr lang="en-US" smtClean="0"/>
              <a:pPr/>
              <a:t>6</a:t>
            </a:fld>
            <a:endParaRPr lang="en-US"/>
          </a:p>
        </p:txBody>
      </p:sp>
    </p:spTree>
    <p:extLst>
      <p:ext uri="{BB962C8B-B14F-4D97-AF65-F5344CB8AC3E}">
        <p14:creationId xmlns:p14="http://schemas.microsoft.com/office/powerpoint/2010/main" val="518273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E537C8-4852-8D06-D597-1B479A395EFC}"/>
              </a:ext>
            </a:extLst>
          </p:cNvPr>
          <p:cNvSpPr>
            <a:spLocks noGrp="1"/>
          </p:cNvSpPr>
          <p:nvPr>
            <p:ph type="title"/>
          </p:nvPr>
        </p:nvSpPr>
        <p:spPr/>
        <p:txBody>
          <a:bodyPr/>
          <a:lstStyle/>
          <a:p>
            <a:r>
              <a:rPr lang="en-US" dirty="0"/>
              <a:t>Recent Trends</a:t>
            </a:r>
          </a:p>
        </p:txBody>
      </p:sp>
      <p:sp>
        <p:nvSpPr>
          <p:cNvPr id="5" name="Text Placeholder 4">
            <a:extLst>
              <a:ext uri="{FF2B5EF4-FFF2-40B4-BE49-F238E27FC236}">
                <a16:creationId xmlns:a16="http://schemas.microsoft.com/office/drawing/2014/main" id="{06E5FEF6-866E-DF33-AEE7-93EBE0D5C28C}"/>
              </a:ext>
            </a:extLst>
          </p:cNvPr>
          <p:cNvSpPr>
            <a:spLocks noGrp="1"/>
          </p:cNvSpPr>
          <p:nvPr>
            <p:ph type="body" idx="1"/>
          </p:nvPr>
        </p:nvSpPr>
        <p:spPr/>
        <p:txBody>
          <a:bodyPr/>
          <a:lstStyle/>
          <a:p>
            <a:endParaRPr lang="en-US"/>
          </a:p>
        </p:txBody>
      </p:sp>
      <p:sp>
        <p:nvSpPr>
          <p:cNvPr id="2" name="Footer Placeholder 1">
            <a:extLst>
              <a:ext uri="{FF2B5EF4-FFF2-40B4-BE49-F238E27FC236}">
                <a16:creationId xmlns:a16="http://schemas.microsoft.com/office/drawing/2014/main" id="{97A82EC5-705B-1A84-B269-5AAE4CB164AA}"/>
              </a:ext>
            </a:extLst>
          </p:cNvPr>
          <p:cNvSpPr>
            <a:spLocks noGrp="1"/>
          </p:cNvSpPr>
          <p:nvPr>
            <p:ph type="ftr" sz="quarter" idx="3"/>
          </p:nvPr>
        </p:nvSpPr>
        <p:spPr/>
        <p:txBody>
          <a:bodyPr/>
          <a:lstStyle/>
          <a:p>
            <a:r>
              <a:rPr lang="en-US"/>
              <a:t>Division of Public Health</a:t>
            </a:r>
            <a:endParaRPr lang="en-US" dirty="0"/>
          </a:p>
        </p:txBody>
      </p:sp>
      <p:sp>
        <p:nvSpPr>
          <p:cNvPr id="3" name="Slide Number Placeholder 2">
            <a:extLst>
              <a:ext uri="{FF2B5EF4-FFF2-40B4-BE49-F238E27FC236}">
                <a16:creationId xmlns:a16="http://schemas.microsoft.com/office/drawing/2014/main" id="{06D260C4-1294-ED0C-DE87-89FEE3BDC62B}"/>
              </a:ext>
            </a:extLst>
          </p:cNvPr>
          <p:cNvSpPr>
            <a:spLocks noGrp="1"/>
          </p:cNvSpPr>
          <p:nvPr>
            <p:ph type="sldNum" sz="quarter" idx="12"/>
          </p:nvPr>
        </p:nvSpPr>
        <p:spPr/>
        <p:txBody>
          <a:bodyPr/>
          <a:lstStyle/>
          <a:p>
            <a:fld id="{BB3843DD-468B-40B8-A4A0-EE2B7A368D7E}" type="slidenum">
              <a:rPr lang="en-US" smtClean="0"/>
              <a:pPr/>
              <a:t>7</a:t>
            </a:fld>
            <a:endParaRPr lang="en-US"/>
          </a:p>
        </p:txBody>
      </p:sp>
    </p:spTree>
    <p:extLst>
      <p:ext uri="{BB962C8B-B14F-4D97-AF65-F5344CB8AC3E}">
        <p14:creationId xmlns:p14="http://schemas.microsoft.com/office/powerpoint/2010/main" val="42199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B0CB5-9E2A-54E1-DCCF-5BA85ED84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CE330D-71F4-6519-7F0C-E7BDAFD6AD40}"/>
              </a:ext>
            </a:extLst>
          </p:cNvPr>
          <p:cNvSpPr>
            <a:spLocks noGrp="1"/>
          </p:cNvSpPr>
          <p:nvPr>
            <p:ph type="title"/>
          </p:nvPr>
        </p:nvSpPr>
        <p:spPr/>
        <p:txBody>
          <a:bodyPr>
            <a:normAutofit/>
          </a:bodyPr>
          <a:lstStyle/>
          <a:p>
            <a:pPr algn="ctr"/>
            <a:r>
              <a:rPr lang="en-US" dirty="0"/>
              <a:t>Trauma Injuries with E-Bike External Cause ICD-10 Code</a:t>
            </a:r>
          </a:p>
        </p:txBody>
      </p:sp>
      <p:graphicFrame>
        <p:nvGraphicFramePr>
          <p:cNvPr id="10" name="Chart 9" descr="A chart showing a count of injuries from e bikes by year with 80 in 2023, 145 in 2024, and 281 in 2025">
            <a:extLst>
              <a:ext uri="{FF2B5EF4-FFF2-40B4-BE49-F238E27FC236}">
                <a16:creationId xmlns:a16="http://schemas.microsoft.com/office/drawing/2014/main" id="{46A6FBA3-F792-821A-BBDB-C17BD5F22748}"/>
              </a:ext>
            </a:extLst>
          </p:cNvPr>
          <p:cNvGraphicFramePr>
            <a:graphicFrameLocks/>
          </p:cNvGraphicFramePr>
          <p:nvPr>
            <p:extLst>
              <p:ext uri="{D42A27DB-BD31-4B8C-83A1-F6EECF244321}">
                <p14:modId xmlns:p14="http://schemas.microsoft.com/office/powerpoint/2010/main" val="709476436"/>
              </p:ext>
            </p:extLst>
          </p:nvPr>
        </p:nvGraphicFramePr>
        <p:xfrm>
          <a:off x="1371600" y="1428750"/>
          <a:ext cx="630936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33D362A-44DE-1701-6788-B0218D7F2B69}"/>
              </a:ext>
            </a:extLst>
          </p:cNvPr>
          <p:cNvSpPr txBox="1"/>
          <p:nvPr/>
        </p:nvSpPr>
        <p:spPr>
          <a:xfrm>
            <a:off x="917331" y="4651384"/>
            <a:ext cx="7309338" cy="276999"/>
          </a:xfrm>
          <a:prstGeom prst="rect">
            <a:avLst/>
          </a:prstGeom>
          <a:noFill/>
        </p:spPr>
        <p:txBody>
          <a:bodyPr wrap="square" rtlCol="0">
            <a:spAutoFit/>
          </a:bodyPr>
          <a:lstStyle/>
          <a:p>
            <a:pPr algn="ctr"/>
            <a:r>
              <a:rPr lang="en-US" sz="1200" dirty="0">
                <a:solidFill>
                  <a:schemeClr val="bg1"/>
                </a:solidFill>
              </a:rPr>
              <a:t>Data source: Wisconsin Trauma Registry</a:t>
            </a:r>
          </a:p>
        </p:txBody>
      </p:sp>
      <p:sp>
        <p:nvSpPr>
          <p:cNvPr id="3" name="Footer Placeholder 2">
            <a:extLst>
              <a:ext uri="{FF2B5EF4-FFF2-40B4-BE49-F238E27FC236}">
                <a16:creationId xmlns:a16="http://schemas.microsoft.com/office/drawing/2014/main" id="{89911131-2EBE-F412-1FEF-98447A015303}"/>
              </a:ext>
            </a:extLst>
          </p:cNvPr>
          <p:cNvSpPr>
            <a:spLocks noGrp="1"/>
          </p:cNvSpPr>
          <p:nvPr>
            <p:ph type="ftr" sz="quarter" idx="3"/>
          </p:nvPr>
        </p:nvSpPr>
        <p:spPr/>
        <p:txBody>
          <a:bodyPr/>
          <a:lstStyle/>
          <a:p>
            <a:r>
              <a:rPr lang="en-US"/>
              <a:t>Division of Public Health</a:t>
            </a:r>
            <a:endParaRPr lang="en-US" dirty="0"/>
          </a:p>
        </p:txBody>
      </p:sp>
      <p:sp>
        <p:nvSpPr>
          <p:cNvPr id="4" name="Slide Number Placeholder 3">
            <a:extLst>
              <a:ext uri="{FF2B5EF4-FFF2-40B4-BE49-F238E27FC236}">
                <a16:creationId xmlns:a16="http://schemas.microsoft.com/office/drawing/2014/main" id="{D5F4F24A-451F-F870-36D9-34C1998ABC1C}"/>
              </a:ext>
            </a:extLst>
          </p:cNvPr>
          <p:cNvSpPr>
            <a:spLocks noGrp="1"/>
          </p:cNvSpPr>
          <p:nvPr>
            <p:ph type="sldNum" sz="quarter" idx="12"/>
          </p:nvPr>
        </p:nvSpPr>
        <p:spPr/>
        <p:txBody>
          <a:bodyPr/>
          <a:lstStyle/>
          <a:p>
            <a:fld id="{BB3843DD-468B-40B8-A4A0-EE2B7A368D7E}" type="slidenum">
              <a:rPr lang="en-US" smtClean="0"/>
              <a:pPr/>
              <a:t>8</a:t>
            </a:fld>
            <a:endParaRPr lang="en-US"/>
          </a:p>
        </p:txBody>
      </p:sp>
    </p:spTree>
    <p:extLst>
      <p:ext uri="{BB962C8B-B14F-4D97-AF65-F5344CB8AC3E}">
        <p14:creationId xmlns:p14="http://schemas.microsoft.com/office/powerpoint/2010/main" val="2841778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9E68-0078-E77F-D40F-7574988C9E11}"/>
              </a:ext>
            </a:extLst>
          </p:cNvPr>
          <p:cNvSpPr>
            <a:spLocks noGrp="1"/>
          </p:cNvSpPr>
          <p:nvPr>
            <p:ph type="title"/>
          </p:nvPr>
        </p:nvSpPr>
        <p:spPr/>
        <p:txBody>
          <a:bodyPr>
            <a:normAutofit/>
          </a:bodyPr>
          <a:lstStyle/>
          <a:p>
            <a:r>
              <a:rPr lang="en-US" dirty="0"/>
              <a:t>EMS Responses to E-Bikes by Year</a:t>
            </a:r>
          </a:p>
        </p:txBody>
      </p:sp>
      <p:sp>
        <p:nvSpPr>
          <p:cNvPr id="3" name="TextBox 2">
            <a:extLst>
              <a:ext uri="{FF2B5EF4-FFF2-40B4-BE49-F238E27FC236}">
                <a16:creationId xmlns:a16="http://schemas.microsoft.com/office/drawing/2014/main" id="{FE6D78D6-4482-A0E9-466C-E20A02BD34FA}"/>
              </a:ext>
            </a:extLst>
          </p:cNvPr>
          <p:cNvSpPr txBox="1"/>
          <p:nvPr/>
        </p:nvSpPr>
        <p:spPr>
          <a:xfrm>
            <a:off x="917331" y="4552950"/>
            <a:ext cx="7309338" cy="276999"/>
          </a:xfrm>
          <a:prstGeom prst="rect">
            <a:avLst/>
          </a:prstGeom>
          <a:noFill/>
        </p:spPr>
        <p:txBody>
          <a:bodyPr wrap="square" rtlCol="0">
            <a:spAutoFit/>
          </a:bodyPr>
          <a:lstStyle/>
          <a:p>
            <a:pPr algn="ctr"/>
            <a:r>
              <a:rPr lang="en-US" sz="1200" dirty="0">
                <a:solidFill>
                  <a:schemeClr val="bg1"/>
                </a:solidFill>
              </a:rPr>
              <a:t>Data source: WARDS</a:t>
            </a:r>
          </a:p>
        </p:txBody>
      </p:sp>
      <p:graphicFrame>
        <p:nvGraphicFramePr>
          <p:cNvPr id="4" name="Chart 3" descr="Graph of EMS responses by year for e-bike injuries showing 26 in 2021, 40 in 2022, 94 in 2023,153  in 2024, 333 in 2025.">
            <a:extLst>
              <a:ext uri="{FF2B5EF4-FFF2-40B4-BE49-F238E27FC236}">
                <a16:creationId xmlns:a16="http://schemas.microsoft.com/office/drawing/2014/main" id="{638FBCBC-6BA0-4699-820B-62D6F02FF5EC}"/>
              </a:ext>
            </a:extLst>
          </p:cNvPr>
          <p:cNvGraphicFramePr>
            <a:graphicFrameLocks/>
          </p:cNvGraphicFramePr>
          <p:nvPr>
            <p:extLst>
              <p:ext uri="{D42A27DB-BD31-4B8C-83A1-F6EECF244321}">
                <p14:modId xmlns:p14="http://schemas.microsoft.com/office/powerpoint/2010/main" val="842615978"/>
              </p:ext>
            </p:extLst>
          </p:nvPr>
        </p:nvGraphicFramePr>
        <p:xfrm>
          <a:off x="1371600" y="1276350"/>
          <a:ext cx="64008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277630EB-E241-5A40-4B75-309B005E715C}"/>
              </a:ext>
            </a:extLst>
          </p:cNvPr>
          <p:cNvSpPr>
            <a:spLocks noGrp="1"/>
          </p:cNvSpPr>
          <p:nvPr>
            <p:ph type="ftr" sz="quarter" idx="3"/>
          </p:nvPr>
        </p:nvSpPr>
        <p:spPr/>
        <p:txBody>
          <a:bodyPr/>
          <a:lstStyle/>
          <a:p>
            <a:r>
              <a:rPr lang="en-US"/>
              <a:t>Division of Public Health</a:t>
            </a:r>
            <a:endParaRPr lang="en-US" dirty="0"/>
          </a:p>
        </p:txBody>
      </p:sp>
      <p:sp>
        <p:nvSpPr>
          <p:cNvPr id="6" name="Slide Number Placeholder 5">
            <a:extLst>
              <a:ext uri="{FF2B5EF4-FFF2-40B4-BE49-F238E27FC236}">
                <a16:creationId xmlns:a16="http://schemas.microsoft.com/office/drawing/2014/main" id="{46740778-4B72-CAC5-10FB-E80C15E97A00}"/>
              </a:ext>
            </a:extLst>
          </p:cNvPr>
          <p:cNvSpPr>
            <a:spLocks noGrp="1"/>
          </p:cNvSpPr>
          <p:nvPr>
            <p:ph type="sldNum" sz="quarter" idx="12"/>
          </p:nvPr>
        </p:nvSpPr>
        <p:spPr/>
        <p:txBody>
          <a:bodyPr/>
          <a:lstStyle/>
          <a:p>
            <a:fld id="{BB3843DD-468B-40B8-A4A0-EE2B7A368D7E}" type="slidenum">
              <a:rPr lang="en-US" smtClean="0"/>
              <a:pPr/>
              <a:t>9</a:t>
            </a:fld>
            <a:endParaRPr lang="en-US"/>
          </a:p>
        </p:txBody>
      </p:sp>
    </p:spTree>
    <p:extLst>
      <p:ext uri="{BB962C8B-B14F-4D97-AF65-F5344CB8AC3E}">
        <p14:creationId xmlns:p14="http://schemas.microsoft.com/office/powerpoint/2010/main" val="4071335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101&quot;&gt;&lt;object type=&quot;3&quot; unique_id=&quot;10102&quot;&gt;&lt;property id=&quot;20148&quot; value=&quot;5&quot;/&gt;&lt;property id=&quot;20300&quot; value=&quot;Slide 1 - &amp;quot;Performance Improvement Committee&amp;quot;&quot;/&gt;&lt;property id=&quot;20307&quot; value=&quot;256&quot;/&gt;&lt;/object&gt;&lt;object type=&quot;3&quot; unique_id=&quot;10103&quot;&gt;&lt;property id=&quot;20148&quot; value=&quot;5&quot;/&gt;&lt;property id=&quot;20300&quot; value=&quot;Slide 2 - &amp;quot;Acronyms&amp;quot;&quot;/&gt;&lt;property id=&quot;20307&quot; value=&quot;272&quot;/&gt;&lt;/object&gt;&lt;object type=&quot;3&quot; unique_id=&quot;10104&quot;&gt;&lt;property id=&quot;20148&quot; value=&quot;5&quot;/&gt;&lt;property id=&quot;20300&quot; value=&quot;Slide 3 - &amp;quot;Agenda&amp;quot;&quot;/&gt;&lt;property id=&quot;20307&quot; value=&quot;257&quot;/&gt;&lt;/object&gt;&lt;object type=&quot;3&quot; unique_id=&quot;10105&quot;&gt;&lt;property id=&quot;20148&quot; value=&quot;5&quot;/&gt;&lt;property id=&quot;20300&quot; value=&quot;Slide 4 - &amp;quot;Agenda&amp;quot;&quot;/&gt;&lt;property id=&quot;20307&quot; value=&quot;274&quot;/&gt;&lt;/object&gt;&lt;object type=&quot;3&quot; unique_id=&quot;10106&quot;&gt;&lt;property id=&quot;20148&quot; value=&quot;5&quot;/&gt;&lt;property id=&quot;20300&quot; value=&quot;Slide 5 - &amp;quot;Committee Members&amp;quot;&quot;/&gt;&lt;property id=&quot;20307&quot; value=&quot;258&quot;/&gt;&lt;/object&gt;&lt;object type=&quot;3&quot; unique_id=&quot;10107&quot;&gt;&lt;property id=&quot;20148&quot; value=&quot;5&quot;/&gt;&lt;property id=&quot;20300&quot; value=&quot;Slide 6 - &amp;quot;Approval of Minutes&amp;quot;&quot;/&gt;&lt;property id=&quot;20307&quot; value=&quot;261&quot;/&gt;&lt;/object&gt;&lt;object type=&quot;3&quot; unique_id=&quot;10108&quot;&gt;&lt;property id=&quot;20148&quot; value=&quot;5&quot;/&gt;&lt;property id=&quot;20300&quot; value=&quot;Slide 7 - &amp;quot;Pediatric Audit Filters&amp;quot;&quot;/&gt;&lt;property id=&quot;20307&quot; value=&quot;275&quot;/&gt;&lt;/object&gt;&lt;object type=&quot;3&quot; unique_id=&quot;10109&quot;&gt;&lt;property id=&quot;20148&quot; value=&quot;5&quot;/&gt;&lt;property id=&quot;20300&quot; value=&quot;Slide 8 - &amp;quot;Criteria &amp;quot;&quot;/&gt;&lt;property id=&quot;20307&quot; value=&quot;294&quot;/&gt;&lt;/object&gt;&lt;object type=&quot;3&quot; unique_id=&quot;10110&quot;&gt;&lt;property id=&quot;20148&quot; value=&quot;5&quot;/&gt;&lt;property id=&quot;20300&quot; value=&quot;Slide 9 - &amp;quot;Evidence &amp;quot;&quot;/&gt;&lt;property id=&quot;20307&quot; value=&quot;295&quot;/&gt;&lt;/object&gt;&lt;object type=&quot;3&quot; unique_id=&quot;10111&quot;&gt;&lt;property id=&quot;20148&quot; value=&quot;5&quot;/&gt;&lt;property id=&quot;20300&quot; value=&quot;Slide 10 - &amp;quot;Society of Trauma Nurses&amp;quot;&quot;/&gt;&lt;property id=&quot;20307&quot; value=&quot;296&quot;/&gt;&lt;/object&gt;&lt;object type=&quot;3&quot; unique_id=&quot;10112&quot;&gt;&lt;property id=&quot;20148&quot; value=&quot;5&quot;/&gt;&lt;property id=&quot;20300&quot; value=&quot;Slide 11 - &amp;quot;Society of Trauma Nurses&amp;quot;&quot;/&gt;&lt;property id=&quot;20307&quot; value=&quot;297&quot;/&gt;&lt;/object&gt;&lt;object type=&quot;3&quot; unique_id=&quot;10113&quot;&gt;&lt;property id=&quot;20148&quot; value=&quot;5&quot;/&gt;&lt;property id=&quot;20300&quot; value=&quot;Slide 12 - &amp;quot;ImageTrend Filters &amp;quot;&quot;/&gt;&lt;property id=&quot;20307&quot; value=&quot;298&quot;/&gt;&lt;/object&gt;&lt;object type=&quot;3&quot; unique_id=&quot;10114&quot;&gt;&lt;property id=&quot;20148&quot; value=&quot;5&quot;/&gt;&lt;property id=&quot;20300&quot; value=&quot;Slide 13 - &amp;quot;State Imaging Guideline&amp;quot;&quot;/&gt;&lt;property id=&quot;20307&quot; value=&quot;299&quot;/&gt;&lt;/object&gt;&lt;object type=&quot;3&quot; unique_id=&quot;10115&quot;&gt;&lt;property id=&quot;20148&quot; value=&quot;5&quot;/&gt;&lt;property id=&quot;20300&quot; value=&quot;Slide 14 - &amp;quot;Cumberland  Healthcare  Example&amp;quot;&quot;/&gt;&lt;property id=&quot;20307&quot; value=&quot;300&quot;/&gt;&lt;/object&gt;&lt;object type=&quot;3&quot; unique_id=&quot;10116&quot;&gt;&lt;property id=&quot;20148&quot; value=&quot;5&quot;/&gt;&lt;property id=&quot;20300&quot; value=&quot;Slide 15 - &amp;quot;For questions&amp;quot;&quot;/&gt;&lt;property id=&quot;20307&quot; value=&quot;301&quot;/&gt;&lt;/object&gt;&lt;object type=&quot;3&quot; unique_id=&quot;10117&quot;&gt;&lt;property id=&quot;20148&quot; value=&quot;5&quot;/&gt;&lt;property id=&quot;20300&quot; value=&quot;Slide 16 - &amp;quot;Feedback Letters&amp;quot;&quot;/&gt;&lt;property id=&quot;20307&quot; value=&quot;276&quot;/&gt;&lt;/object&gt;&lt;object type=&quot;3&quot; unique_id=&quot;10118&quot;&gt;&lt;property id=&quot;20148&quot; value=&quot;5&quot;/&gt;&lt;property id=&quot;20300&quot; value=&quot;Slide 17 - &amp;quot;Feedback Letters&amp;quot;&quot;/&gt;&lt;property id=&quot;20307&quot; value=&quot;277&quot;/&gt;&lt;/object&gt;&lt;object type=&quot;3&quot; unique_id=&quot;10119&quot;&gt;&lt;property id=&quot;20148&quot; value=&quot;5&quot;/&gt;&lt;property id=&quot;20300&quot; value=&quot;Slide 18 - &amp;quot;Poll for PI Assistance &amp;quot;&quot;/&gt;&lt;property id=&quot;20307&quot; value=&quot;278&quot;/&gt;&lt;/object&gt;&lt;object type=&quot;3&quot; unique_id=&quot;10120&quot;&gt;&lt;property id=&quot;20148&quot; value=&quot;5&quot;/&gt;&lt;property id=&quot;20300&quot; value=&quot;Slide 19 - &amp;quot;What area of PI would you like additional education on?&amp;quot;&quot;/&gt;&lt;property id=&quot;20307&quot; value=&quot;279&quot;/&gt;&lt;/object&gt;&lt;object type=&quot;3&quot; unique_id=&quot;10121&quot;&gt;&lt;property id=&quot;20148&quot; value=&quot;5&quot;/&gt;&lt;property id=&quot;20300&quot; value=&quot;Slide 20 - &amp;quot;TOPIC Poll&amp;quot;&quot;/&gt;&lt;property id=&quot;20307&quot; value=&quot;280&quot;/&gt;&lt;/object&gt;&lt;object type=&quot;3&quot; unique_id=&quot;10122&quot;&gt;&lt;property id=&quot;20148&quot; value=&quot;5&quot;/&gt;&lt;property id=&quot;20300&quot; value=&quot;Slide 21 - &amp;quot;Is there a need for TOPIC?&amp;quot;&quot;/&gt;&lt;property id=&quot;20307&quot; value=&quot;281&quot;/&gt;&lt;/object&gt;&lt;object type=&quot;3&quot; unique_id=&quot;10123&quot;&gt;&lt;property id=&quot;20148&quot; value=&quot;5&quot;/&gt;&lt;property id=&quot;20300&quot; value=&quot;Slide 22 - &amp;quot;Regional PI Process Guideline Evaluation &amp;quot;&quot;/&gt;&lt;property id=&quot;20307&quot; value=&quot;282&quot;/&gt;&lt;/object&gt;&lt;object type=&quot;3&quot; unique_id=&quot;10124&quot;&gt;&lt;property id=&quot;20148&quot; value=&quot;5&quot;/&gt;&lt;property id=&quot;20300&quot; value=&quot;Slide 23 - &amp;quot;Current Plan&amp;quot;&quot;/&gt;&lt;property id=&quot;20307&quot; value=&quot;283&quot;/&gt;&lt;/object&gt;&lt;object type=&quot;3&quot; unique_id=&quot;10125&quot;&gt;&lt;property id=&quot;20148&quot; value=&quot;5&quot;/&gt;&lt;property id=&quot;20300&quot; value=&quot;Slide 24 - &amp;quot;Revision &amp;quot;&quot;/&gt;&lt;property id=&quot;20307&quot; value=&quot;284&quot;/&gt;&lt;/object&gt;&lt;object type=&quot;3&quot; unique_id=&quot;10126&quot;&gt;&lt;property id=&quot;20148&quot; value=&quot;5&quot;/&gt;&lt;property id=&quot;20300&quot; value=&quot;Slide 25 - &amp;quot;Adult PI Dashboard Review&amp;quot;&quot;/&gt;&lt;property id=&quot;20307&quot; value=&quot;285&quot;/&gt;&lt;/object&gt;&lt;object type=&quot;3&quot; unique_id=&quot;10127&quot;&gt;&lt;property id=&quot;20148&quot; value=&quot;5&quot;/&gt;&lt;property id=&quot;20300&quot; value=&quot;Slide 26 - &amp;quot;Data details&amp;amp;#x09;&amp;quot;&quot;/&gt;&lt;property id=&quot;20307&quot; value=&quot;293&quot;/&gt;&lt;/object&gt;&lt;object type=&quot;3&quot; unique_id=&quot;10128&quot;&gt;&lt;property id=&quot;20148&quot; value=&quot;5&quot;/&gt;&lt;property id=&quot;20300&quot; value=&quot;Slide 27 - &amp;quot;Time to Transfer by Region 2023&amp;quot;&quot;/&gt;&lt;property id=&quot;20307&quot; value=&quot;286&quot;/&gt;&lt;/object&gt;&lt;object type=&quot;3&quot; unique_id=&quot;10129&quot;&gt;&lt;property id=&quot;20148&quot; value=&quot;5&quot;/&gt;&lt;property id=&quot;20300&quot; value=&quot;Slide 28 - &amp;quot;Mechanism of Injury 2023&amp;quot;&quot;/&gt;&lt;property id=&quot;20307&quot; value=&quot;287&quot;/&gt;&lt;/object&gt;&lt;object type=&quot;3&quot; unique_id=&quot;10130&quot;&gt;&lt;property id=&quot;20148&quot; value=&quot;5&quot;/&gt;&lt;property id=&quot;20300&quot; value=&quot;Slide 29 - &amp;quot;Mortality Rate by Region 2023&amp;quot;&quot;/&gt;&lt;property id=&quot;20307&quot; value=&quot;288&quot;/&gt;&lt;/object&gt;&lt;object type=&quot;3&quot; unique_id=&quot;10131&quot;&gt;&lt;property id=&quot;20148&quot; value=&quot;5&quot;/&gt;&lt;property id=&quot;20300&quot; value=&quot;Slide 30 - &amp;quot;Over and Under Triage Rate by Region 2023&amp;quot;&quot;/&gt;&lt;property id=&quot;20307&quot; value=&quot;290&quot;/&gt;&lt;/object&gt;&lt;object type=&quot;3&quot; unique_id=&quot;10132&quot;&gt;&lt;property id=&quot;20148&quot; value=&quot;5&quot;/&gt;&lt;property id=&quot;20300&quot; value=&quot;Slide 31 - &amp;quot;Timely Submission for 2023&amp;quot;&quot;/&gt;&lt;property id=&quot;20307&quot; value=&quot;289&quot;/&gt;&lt;/object&gt;&lt;object type=&quot;3&quot; unique_id=&quot;10133&quot;&gt;&lt;property id=&quot;20148&quot; value=&quot;5&quot;/&gt;&lt;property id=&quot;20300&quot; value=&quot;Slide 32 - &amp;quot;Total Incidents 2023&amp;quot;&quot;/&gt;&lt;property id=&quot;20307&quot; value=&quot;291&quot;/&gt;&lt;/object&gt;&lt;object type=&quot;3&quot; unique_id=&quot;10134&quot;&gt;&lt;property id=&quot;20148&quot; value=&quot;5&quot;/&gt;&lt;property id=&quot;20300&quot; value=&quot;Slide 33 - &amp;quot;Primary Injury Type&amp;quot;&quot;/&gt;&lt;property id=&quot;20307&quot; value=&quot;292&quot;/&gt;&lt;/object&gt;&lt;object type=&quot;3&quot; unique_id=&quot;10135&quot;&gt;&lt;property id=&quot;20148&quot; value=&quot;5&quot;/&gt;&lt;property id=&quot;20300&quot; value=&quot;Slide 34 - &amp;quot;Questions?&amp;quot;&quot;/&gt;&lt;property id=&quot;20307&quot; value=&quot;268&quot;/&gt;&lt;/object&gt;&lt;/object&gt;&lt;object type=&quot;8&quot; unique_id=&quot;10171&quot;&gt;&lt;/object&gt;&lt;/object&gt;&lt;/database&gt;"/>
  <p:tag name="SECTOMILLISECCONVERTED" val="1"/>
</p:tagLst>
</file>

<file path=ppt/theme/theme1.xml><?xml version="1.0" encoding="utf-8"?>
<a:theme xmlns:a="http://schemas.openxmlformats.org/drawingml/2006/main" name="dph-powerpoint-template">
  <a:themeElements>
    <a:clrScheme name="Custom 2">
      <a:dk1>
        <a:srgbClr val="000000"/>
      </a:dk1>
      <a:lt1>
        <a:srgbClr val="FFFFFF"/>
      </a:lt1>
      <a:dk2>
        <a:srgbClr val="003C77"/>
      </a:dk2>
      <a:lt2>
        <a:srgbClr val="FFFFFF"/>
      </a:lt2>
      <a:accent1>
        <a:srgbClr val="003C77"/>
      </a:accent1>
      <a:accent2>
        <a:srgbClr val="71AEB6"/>
      </a:accent2>
      <a:accent3>
        <a:srgbClr val="B9D7DC"/>
      </a:accent3>
      <a:accent4>
        <a:srgbClr val="C7E8EE"/>
      </a:accent4>
      <a:accent5>
        <a:srgbClr val="E5ACEC"/>
      </a:accent5>
      <a:accent6>
        <a:srgbClr val="5D0042"/>
      </a:accent6>
      <a:hlink>
        <a:srgbClr val="0000EE"/>
      </a:hlink>
      <a:folHlink>
        <a:srgbClr val="551A8B"/>
      </a:folHlink>
    </a:clrScheme>
    <a:fontScheme name="DPH Font Combination">
      <a:majorFont>
        <a:latin typeface="Verdana"/>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6  -  AutoRecovered" id="{5381B110-1521-426C-90E4-47A85C552C03}" vid="{93FCBD28-6D02-4753-AF35-12A6A1C8F54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nvoicePeriodEndDate xmlns="74d68f42-ea3a-447f-9484-f6465cbc8186" xsi:nil="true"/>
    <InvoiceReceipted xmlns="74d68f42-ea3a-447f-9484-f6465cbc8186" xsi:nil="true"/>
    <TaxCatchAll xmlns="41d07c79-27b6-4323-b391-7e2780a591c7" xsi:nil="true"/>
    <Notes xmlns="74d68f42-ea3a-447f-9484-f6465cbc8186" xsi:nil="true"/>
    <_ip_UnifiedCompliancePolicyProperties xmlns="http://schemas.microsoft.com/sharepoint/v3" xsi:nil="true"/>
    <lcf76f155ced4ddcb4097134ff3c332f xmlns="74d68f42-ea3a-447f-9484-f6465cbc8186">
      <Terms xmlns="http://schemas.microsoft.com/office/infopath/2007/PartnerControls"/>
    </lcf76f155ced4ddcb4097134ff3c332f>
    <PurchaseOrderNumber xmlns="74d68f42-ea3a-447f-9484-f6465cbc8186" xsi:nil="true"/>
    <InvoicePaid xmlns="74d68f42-ea3a-447f-9484-f6465cbc8186" xsi:nil="true"/>
    <DocumentDescription xmlns="74d68f42-ea3a-447f-9484-f6465cbc8186" xsi:nil="true"/>
    <InvoiceReceived xmlns="74d68f42-ea3a-447f-9484-f6465cbc818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736B06097B114FBF005ABF2AA09FA8" ma:contentTypeVersion="28" ma:contentTypeDescription="Create a new document." ma:contentTypeScope="" ma:versionID="ea93c4f0bfb21167e9ee760186530991">
  <xsd:schema xmlns:xsd="http://www.w3.org/2001/XMLSchema" xmlns:xs="http://www.w3.org/2001/XMLSchema" xmlns:p="http://schemas.microsoft.com/office/2006/metadata/properties" xmlns:ns1="http://schemas.microsoft.com/sharepoint/v3" xmlns:ns2="74d68f42-ea3a-447f-9484-f6465cbc8186" xmlns:ns3="41d07c79-27b6-4323-b391-7e2780a591c7" targetNamespace="http://schemas.microsoft.com/office/2006/metadata/properties" ma:root="true" ma:fieldsID="98d118a81e31c599c5d7c08232e602bd" ns1:_="" ns2:_="" ns3:_="">
    <xsd:import namespace="http://schemas.microsoft.com/sharepoint/v3"/>
    <xsd:import namespace="74d68f42-ea3a-447f-9484-f6465cbc8186"/>
    <xsd:import namespace="41d07c79-27b6-4323-b391-7e2780a591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lcf76f155ced4ddcb4097134ff3c332f" minOccurs="0"/>
                <xsd:element ref="ns3:TaxCatchAll" minOccurs="0"/>
                <xsd:element ref="ns2:InvoiceReceived" minOccurs="0"/>
                <xsd:element ref="ns2:InvoiceReceipted" minOccurs="0"/>
                <xsd:element ref="ns2:InvoicePaid" minOccurs="0"/>
                <xsd:element ref="ns2:PurchaseOrderNumber" minOccurs="0"/>
                <xsd:element ref="ns2:InvoicePeriodEndDate" minOccurs="0"/>
                <xsd:element ref="ns2:Notes" minOccurs="0"/>
                <xsd:element ref="ns2:MediaLengthInSeconds" minOccurs="0"/>
                <xsd:element ref="ns2:MediaServiceLocation" minOccurs="0"/>
                <xsd:element ref="ns2:MediaServiceObjectDetectorVersions" minOccurs="0"/>
                <xsd:element ref="ns2:MediaServiceSearchProperties" minOccurs="0"/>
                <xsd:element ref="ns2:DocumentDescrip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d68f42-ea3a-447f-9484-f6465cbc81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52c067e-633e-4f6a-86d3-fef86e6ec05c" ma:termSetId="09814cd3-568e-fe90-9814-8d621ff8fb84" ma:anchorId="fba54fb3-c3e1-fe81-a776-ca4b69148c4d" ma:open="true" ma:isKeyword="false">
      <xsd:complexType>
        <xsd:sequence>
          <xsd:element ref="pc:Terms" minOccurs="0" maxOccurs="1"/>
        </xsd:sequence>
      </xsd:complexType>
    </xsd:element>
    <xsd:element name="InvoiceReceived" ma:index="22" nillable="true" ma:displayName="Received" ma:format="DateOnly" ma:internalName="InvoiceReceived">
      <xsd:simpleType>
        <xsd:restriction base="dms:DateTime"/>
      </xsd:simpleType>
    </xsd:element>
    <xsd:element name="InvoiceReceipted" ma:index="23" nillable="true" ma:displayName="Receipted" ma:format="DateOnly" ma:internalName="InvoiceReceipted">
      <xsd:simpleType>
        <xsd:restriction base="dms:DateTime"/>
      </xsd:simpleType>
    </xsd:element>
    <xsd:element name="InvoicePaid" ma:index="24" nillable="true" ma:displayName="Paid" ma:format="DateOnly" ma:internalName="InvoicePaid">
      <xsd:simpleType>
        <xsd:restriction base="dms:DateTime"/>
      </xsd:simpleType>
    </xsd:element>
    <xsd:element name="PurchaseOrderNumber" ma:index="25" nillable="true" ma:displayName="PO" ma:description="Purchase Order Number" ma:format="Dropdown" ma:internalName="PurchaseOrderNumber">
      <xsd:simpleType>
        <xsd:restriction base="dms:Text">
          <xsd:maxLength value="255"/>
        </xsd:restriction>
      </xsd:simpleType>
    </xsd:element>
    <xsd:element name="InvoicePeriodEndDate" ma:index="26" nillable="true" ma:displayName="Period Ending" ma:description="Last day of the period being invoiced" ma:format="DateOnly" ma:internalName="InvoicePeriodEndDate">
      <xsd:simpleType>
        <xsd:restriction base="dms:DateTime"/>
      </xsd:simpleType>
    </xsd:element>
    <xsd:element name="Notes" ma:index="27" nillable="true" ma:displayName="Notes" ma:format="Dropdown" ma:internalName="Notes">
      <xsd:simpleType>
        <xsd:restriction base="dms:Note">
          <xsd:maxLength value="255"/>
        </xsd:restriction>
      </xsd:simpleType>
    </xsd:element>
    <xsd:element name="MediaLengthInSeconds" ma:index="30" nillable="true" ma:displayName="MediaLengthInSeconds" ma:hidden="true" ma:internalName="MediaLengthInSeconds" ma:readOnly="true">
      <xsd:simpleType>
        <xsd:restriction base="dms:Unknown"/>
      </xsd:simpleType>
    </xsd:element>
    <xsd:element name="MediaServiceLocation" ma:index="31" nillable="true" ma:displayName="Location" ma:indexed="true" ma:internalName="MediaServiceLocation" ma:readOnly="true">
      <xsd:simpleType>
        <xsd:restriction base="dms:Text"/>
      </xsd:simpleType>
    </xsd:element>
    <xsd:element name="MediaServiceObjectDetectorVersions" ma:index="32" nillable="true" ma:displayName="MediaServiceObjectDetectorVersions"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DocumentDescription" ma:index="34" nillable="true" ma:displayName="DocumentDescription" ma:format="Dropdown" ma:internalName="DocumentDescription">
      <xsd:simpleType>
        <xsd:restriction base="dms:Note">
          <xsd:maxLength value="255"/>
        </xsd:restriction>
      </xsd:simpleType>
    </xsd:element>
    <xsd:element name="MediaServiceBillingMetadata" ma:index="3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d07c79-27b6-4323-b391-7e2780a591c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8f83d9ca-1d14-49df-8417-a53af7f30025}" ma:internalName="TaxCatchAll" ma:showField="CatchAllData" ma:web="41d07c79-27b6-4323-b391-7e2780a591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47DCA8-DCE9-4C8D-AB2E-7EAF26EF9A73}">
  <ds:schemaRefs>
    <ds:schemaRef ds:uri="74d68f42-ea3a-447f-9484-f6465cbc8186"/>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41d07c79-27b6-4323-b391-7e2780a591c7"/>
    <ds:schemaRef ds:uri="http://purl.org/dc/terms/"/>
    <ds:schemaRef ds:uri="http://schemas.microsoft.com/office/2006/documentManagement/types"/>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63D4A9C0-87F2-428E-A412-E0F0F02ABD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4d68f42-ea3a-447f-9484-f6465cbc8186"/>
    <ds:schemaRef ds:uri="41d07c79-27b6-4323-b391-7e2780a591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128C63-2CBA-49FF-A604-43C78F46370B}">
  <ds:schemaRefs>
    <ds:schemaRef ds:uri="http://schemas.microsoft.com/sharepoint/v3/contenttype/forms"/>
  </ds:schemaRefs>
</ds:datastoreItem>
</file>

<file path=docMetadata/LabelInfo.xml><?xml version="1.0" encoding="utf-8"?>
<clbl:labelList xmlns:clbl="http://schemas.microsoft.com/office/2020/mipLabelMetadata">
  <clbl:label id="{f4e2d11c-fae4-453b-b6c0-2964663779aa}" enabled="0" method="" siteId="{f4e2d11c-fae4-453b-b6c0-2964663779aa}" removed="1"/>
</clbl:labelList>
</file>

<file path=docProps/app.xml><?xml version="1.0" encoding="utf-8"?>
<Properties xmlns="http://schemas.openxmlformats.org/officeDocument/2006/extended-properties" xmlns:vt="http://schemas.openxmlformats.org/officeDocument/2006/docPropsVTypes">
  <Template>dph-powerpoint-template</Template>
  <TotalTime>17406</TotalTime>
  <Words>1103</Words>
  <Application>Microsoft Office PowerPoint</Application>
  <PresentationFormat>On-screen Show (16:9)</PresentationFormat>
  <Paragraphs>164</Paragraphs>
  <Slides>27</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Aptos</vt:lpstr>
      <vt:lpstr>Aptos Display</vt:lpstr>
      <vt:lpstr>Arial</vt:lpstr>
      <vt:lpstr>Calibri</vt:lpstr>
      <vt:lpstr>Century</vt:lpstr>
      <vt:lpstr>Verdana</vt:lpstr>
      <vt:lpstr>Wingdings</vt:lpstr>
      <vt:lpstr>dph-powerpoint-template</vt:lpstr>
      <vt:lpstr>Custom Design</vt:lpstr>
      <vt:lpstr>E-Bike and E-Scooter Emerging Injury Trends</vt:lpstr>
      <vt:lpstr>E-Bike Classification</vt:lpstr>
      <vt:lpstr>EMS Data (1 of 2)</vt:lpstr>
      <vt:lpstr>EMS Data (2 of 2)</vt:lpstr>
      <vt:lpstr>Trauma Data (1)</vt:lpstr>
      <vt:lpstr>Trauma Data (2)</vt:lpstr>
      <vt:lpstr>Recent Trends</vt:lpstr>
      <vt:lpstr>Trauma Injuries with E-Bike External Cause ICD-10 Code</vt:lpstr>
      <vt:lpstr>EMS Responses to E-Bikes by Year</vt:lpstr>
      <vt:lpstr>Trauma Injuries with E-Scooter External Cause ICD-10 Code</vt:lpstr>
      <vt:lpstr>EMS Responses to E-Bikes and E-Scooters by Year</vt:lpstr>
      <vt:lpstr>Comparison of E-Bike and Normal Bike Injuries</vt:lpstr>
      <vt:lpstr>Distribution of Injuries by Age</vt:lpstr>
      <vt:lpstr>Count of E-Bike Trauma Injuries by Age in 2025</vt:lpstr>
      <vt:lpstr>Count of E-Scooter Trauma Injuries by Age in 2025</vt:lpstr>
      <vt:lpstr>Injuries by Region</vt:lpstr>
      <vt:lpstr>Regional Trauma Advisory Council</vt:lpstr>
      <vt:lpstr>E-Bike Injury Rate per 100,000 Residents in 2025</vt:lpstr>
      <vt:lpstr>E-Scooter Injury Rate per 100,000 Residents in 2025</vt:lpstr>
      <vt:lpstr>Rates of E-Bike Trauma Injuries Per 100,000 Residents in 2025 by County-level Rurality</vt:lpstr>
      <vt:lpstr>Rate of E-Bike EMS Responses per 100,000 residents by Rural-Urban Commuting Area Categories in 2025</vt:lpstr>
      <vt:lpstr>Rate of E-Scooter EMS Responses per 100,000 residents by Rural-Urban Commuting Area Categories in 2025</vt:lpstr>
      <vt:lpstr>Rates of E-Scooter Trauma Injuries Per 100,000 residents in 2025</vt:lpstr>
      <vt:lpstr>Takeaways</vt:lpstr>
      <vt:lpstr>Injury Prevention Partners</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e-bike-and-e-scooter-emerging-injury-trends</dc:title>
  <dc:creator>DHS</dc:creator>
  <cp:lastModifiedBy>Koehne, William J - DHS</cp:lastModifiedBy>
  <cp:revision>116</cp:revision>
  <dcterms:created xsi:type="dcterms:W3CDTF">2022-11-14T21:27:34Z</dcterms:created>
  <dcterms:modified xsi:type="dcterms:W3CDTF">2026-08-21T22:02:26Z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0x01010083736B06097B114FBF005ABF2AA09FA8</vt:lpwstr>
  </property>
  <property fmtid="{D5CDD505-2E9C-101B-9397-08002B2CF9AE}" pid="3" name="MediaServiceImageTags">
    <vt:lpwstr/>
  </property>
</Properties>
</file>